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33" r:id="rId1"/>
    <p:sldMasterId id="2147483796" r:id="rId2"/>
    <p:sldMasterId id="2147483818" r:id="rId3"/>
    <p:sldMasterId id="2147483808" r:id="rId4"/>
  </p:sldMasterIdLst>
  <p:notesMasterIdLst>
    <p:notesMasterId r:id="rId20"/>
  </p:notesMasterIdLst>
  <p:handoutMasterIdLst>
    <p:handoutMasterId r:id="rId21"/>
  </p:handoutMasterIdLst>
  <p:sldIdLst>
    <p:sldId id="256" r:id="rId5"/>
    <p:sldId id="425" r:id="rId6"/>
    <p:sldId id="426" r:id="rId7"/>
    <p:sldId id="440" r:id="rId8"/>
    <p:sldId id="439" r:id="rId9"/>
    <p:sldId id="429" r:id="rId10"/>
    <p:sldId id="432" r:id="rId11"/>
    <p:sldId id="433" r:id="rId12"/>
    <p:sldId id="434" r:id="rId13"/>
    <p:sldId id="431" r:id="rId14"/>
    <p:sldId id="436" r:id="rId15"/>
    <p:sldId id="441" r:id="rId16"/>
    <p:sldId id="437" r:id="rId17"/>
    <p:sldId id="438" r:id="rId18"/>
    <p:sldId id="42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002E"/>
    <a:srgbClr val="CC9900"/>
    <a:srgbClr val="0E6B69"/>
    <a:srgbClr val="FFE8ED"/>
    <a:srgbClr val="C5FFF8"/>
    <a:srgbClr val="27D7CE"/>
    <a:srgbClr val="128E8B"/>
    <a:srgbClr val="E8FFFF"/>
    <a:srgbClr val="20B0A9"/>
    <a:srgbClr val="888888"/>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Stile con tema 1 - Colore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9D7B26C5-4107-4FEC-AEDC-1716B250A1EF}" styleName="Stile chi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BC89EF96-8CEA-46FF-86C4-4CE0E7609802}" styleName="Stile chiaro 3 - Colore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Stile chiaro 2 - Colore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5AB1C69-6EDB-4FF4-983F-18BD219EF322}" styleName="Stile medio 2 - Colore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886" autoAdjust="0"/>
    <p:restoredTop sz="50127" autoAdjust="0"/>
  </p:normalViewPr>
  <p:slideViewPr>
    <p:cSldViewPr snapToGrid="0" showGuides="1">
      <p:cViewPr varScale="1">
        <p:scale>
          <a:sx n="73" d="100"/>
          <a:sy n="73" d="100"/>
        </p:scale>
        <p:origin x="744" y="84"/>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6798"/>
    </p:cViewPr>
  </p:sorterViewPr>
  <p:notesViewPr>
    <p:cSldViewPr snapToGrid="0" showGuides="1">
      <p:cViewPr varScale="1">
        <p:scale>
          <a:sx n="89" d="100"/>
          <a:sy n="89" d="100"/>
        </p:scale>
        <p:origin x="2640"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20FE731-46A2-46A5-9AD2-A416FE8CEE67}" type="datetimeFigureOut">
              <a:rPr lang="en-GB" smtClean="0"/>
              <a:t>15/12/2019</a:t>
            </a:fld>
            <a:endParaRPr lang="en-GB"/>
          </a:p>
        </p:txBody>
      </p:sp>
      <p:sp>
        <p:nvSpPr>
          <p:cNvPr id="4" name="Segnaposto piè di pa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egnaposto numero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89669B9-D8F4-4B71-AFE9-987693379946}" type="slidenum">
              <a:rPr lang="en-GB" smtClean="0"/>
              <a:t>‹N›</a:t>
            </a:fld>
            <a:endParaRPr lang="en-GB"/>
          </a:p>
        </p:txBody>
      </p:sp>
    </p:spTree>
    <p:extLst>
      <p:ext uri="{BB962C8B-B14F-4D97-AF65-F5344CB8AC3E}">
        <p14:creationId xmlns:p14="http://schemas.microsoft.com/office/powerpoint/2010/main" val="327080941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4BD0BD-8420-46F9-8257-B8F286606235}" type="datetimeFigureOut">
              <a:rPr lang="it-IT" smtClean="0"/>
              <a:t>15/12/2019</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D64B0E-3DDE-4A0E-88A9-3A41651A4597}" type="slidenum">
              <a:rPr lang="it-IT" smtClean="0"/>
              <a:t>‹N›</a:t>
            </a:fld>
            <a:endParaRPr lang="it-IT"/>
          </a:p>
        </p:txBody>
      </p:sp>
    </p:spTree>
    <p:extLst>
      <p:ext uri="{BB962C8B-B14F-4D97-AF65-F5344CB8AC3E}">
        <p14:creationId xmlns:p14="http://schemas.microsoft.com/office/powerpoint/2010/main" val="192810169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olo Sott. e contenuto testo 20pt">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dirty="0"/>
              <a:t>Titolo Calibri 28pt </a:t>
            </a:r>
          </a:p>
        </p:txBody>
      </p:sp>
      <p:sp>
        <p:nvSpPr>
          <p:cNvPr id="30"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7"/>
            <a:ext cx="11176620" cy="390933"/>
          </a:xfrm>
          <a:prstGeom prst="rect">
            <a:avLst/>
          </a:prstGeom>
        </p:spPr>
        <p:txBody>
          <a:bodyPr vert="horz" lIns="0" tIns="45720" rIns="91440" bIns="45720" rtlCol="0">
            <a:normAutofit/>
          </a:bodyPr>
          <a:lstStyle>
            <a:lvl1pPr>
              <a:spcBef>
                <a:spcPts val="1200"/>
              </a:spcBef>
              <a:defRPr lang="it-IT" sz="2000" b="1" smtClean="0">
                <a:solidFill>
                  <a:schemeClr val="accent2"/>
                </a:solidFill>
              </a:defRPr>
            </a:lvl1pPr>
            <a:lvl2pPr>
              <a:defRPr lang="it-IT" smtClean="0"/>
            </a:lvl2pPr>
            <a:lvl3pPr>
              <a:defRPr lang="it-IT" smtClean="0"/>
            </a:lvl3pPr>
            <a:lvl4pPr>
              <a:defRPr lang="it-IT" smtClean="0"/>
            </a:lvl4pPr>
            <a:lvl5pPr>
              <a:defRPr lang="it-IT"/>
            </a:lvl5pPr>
          </a:lstStyle>
          <a:p>
            <a:pPr lvl="0"/>
            <a:r>
              <a:rPr lang="it-IT" dirty="0"/>
              <a:t>Sottotitolo Calibri 20pt</a:t>
            </a:r>
          </a:p>
        </p:txBody>
      </p:sp>
      <p:sp>
        <p:nvSpPr>
          <p:cNvPr id="11" name="Segnaposto testo 4">
            <a:extLst>
              <a:ext uri="{FF2B5EF4-FFF2-40B4-BE49-F238E27FC236}">
                <a16:creationId xmlns:a16="http://schemas.microsoft.com/office/drawing/2014/main" id="{E039BC0C-CF88-8949-86AB-999C6D80F169}"/>
              </a:ext>
            </a:extLst>
          </p:cNvPr>
          <p:cNvSpPr>
            <a:spLocks noGrp="1"/>
          </p:cNvSpPr>
          <p:nvPr>
            <p:ph type="body" sz="quarter" idx="14" hasCustomPrompt="1"/>
          </p:nvPr>
        </p:nvSpPr>
        <p:spPr>
          <a:xfrm>
            <a:off x="407367" y="1577975"/>
            <a:ext cx="11176621" cy="4227513"/>
          </a:xfrm>
          <a:prstGeom prst="rect">
            <a:avLst/>
          </a:prstGeom>
        </p:spPr>
        <p:txBody>
          <a:bodyPr/>
          <a:lstStyle>
            <a:lvl1pPr marL="0" indent="0">
              <a:buClr>
                <a:schemeClr val="tx2"/>
              </a:buClr>
              <a:buSzPct val="140000"/>
              <a:buFontTx/>
              <a:buNone/>
              <a:defRPr sz="2000"/>
            </a:lvl1pPr>
            <a:lvl2pPr marL="452437" indent="0">
              <a:buClr>
                <a:schemeClr val="tx2"/>
              </a:buClr>
              <a:buSzPct val="140000"/>
              <a:buFontTx/>
              <a:buNone/>
              <a:defRPr sz="1800"/>
            </a:lvl2pPr>
            <a:lvl3pPr marL="895350" indent="0">
              <a:buClr>
                <a:schemeClr val="tx2"/>
              </a:buClr>
              <a:buSzPct val="140000"/>
              <a:buFontTx/>
              <a:buNone/>
              <a:defRPr sz="1600"/>
            </a:lvl3pPr>
            <a:lvl4pPr marL="1343025" indent="0">
              <a:buClr>
                <a:schemeClr val="tx2"/>
              </a:buClr>
              <a:buSzPct val="140000"/>
              <a:buFontTx/>
              <a:buNone/>
              <a:defRPr sz="1400"/>
            </a:lvl4pPr>
            <a:lvl5pPr marL="1795462" indent="0">
              <a:buClr>
                <a:schemeClr val="tx2"/>
              </a:buClr>
              <a:buSzPct val="140000"/>
              <a:buFontTx/>
              <a:buNone/>
              <a:defRPr sz="1200"/>
            </a:lvl5pPr>
          </a:lstStyle>
          <a:p>
            <a:pPr lvl="0"/>
            <a:r>
              <a:rPr lang="it-IT" dirty="0"/>
              <a:t>Testo Calibri 20pt</a:t>
            </a:r>
          </a:p>
          <a:p>
            <a:pPr lvl="1"/>
            <a:r>
              <a:rPr lang="it-IT" dirty="0"/>
              <a:t>Secondo livello 18pt</a:t>
            </a:r>
          </a:p>
          <a:p>
            <a:pPr lvl="2"/>
            <a:r>
              <a:rPr lang="it-IT" dirty="0"/>
              <a:t>Terzo livello 16pt</a:t>
            </a:r>
          </a:p>
          <a:p>
            <a:pPr lvl="3"/>
            <a:r>
              <a:rPr lang="it-IT" dirty="0"/>
              <a:t>Quarto livello 14pt</a:t>
            </a:r>
          </a:p>
          <a:p>
            <a:pPr lvl="4"/>
            <a:r>
              <a:rPr lang="it-IT" dirty="0"/>
              <a:t>Quinto livello 12pt</a:t>
            </a:r>
          </a:p>
        </p:txBody>
      </p:sp>
      <p:sp>
        <p:nvSpPr>
          <p:cNvPr id="9"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fld id="{27FC9B70-77DD-4A7E-874F-C01D9B72DD0D}" type="datetime1">
              <a:rPr lang="it-IT" smtClean="0"/>
              <a:t>15/12/2019</a:t>
            </a:fld>
            <a:endParaRPr lang="en-GB" dirty="0"/>
          </a:p>
        </p:txBody>
      </p:sp>
      <p:sp>
        <p:nvSpPr>
          <p:cNvPr id="10"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it-IT"/>
              <a:t>Nuova vita all'ex Officina Motori Firenze Romito    I   Sergio Aglietti</a:t>
            </a:r>
            <a:endParaRPr lang="en-GB" dirty="0"/>
          </a:p>
        </p:txBody>
      </p:sp>
    </p:spTree>
    <p:extLst>
      <p:ext uri="{BB962C8B-B14F-4D97-AF65-F5344CB8AC3E}">
        <p14:creationId xmlns:p14="http://schemas.microsoft.com/office/powerpoint/2010/main" val="3848324158"/>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FULL Immagine e Testo">
    <p:spTree>
      <p:nvGrpSpPr>
        <p:cNvPr id="1" name=""/>
        <p:cNvGrpSpPr/>
        <p:nvPr/>
      </p:nvGrpSpPr>
      <p:grpSpPr>
        <a:xfrm>
          <a:off x="0" y="0"/>
          <a:ext cx="0" cy="0"/>
          <a:chOff x="0" y="0"/>
          <a:chExt cx="0" cy="0"/>
        </a:xfrm>
      </p:grpSpPr>
      <p:sp>
        <p:nvSpPr>
          <p:cNvPr id="3" name="Segnaposto immagine 2">
            <a:extLst>
              <a:ext uri="{FF2B5EF4-FFF2-40B4-BE49-F238E27FC236}">
                <a16:creationId xmlns:a16="http://schemas.microsoft.com/office/drawing/2014/main" id="{3659AF68-753C-5E40-9289-006DB5C1620C}"/>
              </a:ext>
            </a:extLst>
          </p:cNvPr>
          <p:cNvSpPr>
            <a:spLocks noGrp="1"/>
          </p:cNvSpPr>
          <p:nvPr>
            <p:ph type="pic" sz="quarter" idx="14"/>
          </p:nvPr>
        </p:nvSpPr>
        <p:spPr>
          <a:xfrm>
            <a:off x="0" y="0"/>
            <a:ext cx="11715750" cy="6858000"/>
          </a:xfrm>
          <a:prstGeom prst="rect">
            <a:avLst/>
          </a:prstGeom>
          <a:solidFill>
            <a:schemeClr val="bg1"/>
          </a:solidFill>
        </p:spPr>
        <p:txBody>
          <a:bodyPr/>
          <a:lstStyle/>
          <a:p>
            <a:endParaRPr lang="it-IT" dirty="0"/>
          </a:p>
        </p:txBody>
      </p:sp>
      <p:sp>
        <p:nvSpPr>
          <p:cNvPr id="5" name="Segnaposto testo 5"/>
          <p:cNvSpPr>
            <a:spLocks noGrp="1"/>
          </p:cNvSpPr>
          <p:nvPr>
            <p:ph type="body" sz="quarter" idx="10" hasCustomPrompt="1"/>
          </p:nvPr>
        </p:nvSpPr>
        <p:spPr>
          <a:xfrm>
            <a:off x="407988" y="901701"/>
            <a:ext cx="11176000" cy="2031999"/>
          </a:xfrm>
        </p:spPr>
        <p:txBody>
          <a:bodyPr anchor="ctr" anchorCtr="0"/>
          <a:lstStyle>
            <a:lvl1pPr algn="ctr">
              <a:defRPr sz="12000" b="1">
                <a:solidFill>
                  <a:schemeClr val="bg1"/>
                </a:solidFill>
              </a:defRPr>
            </a:lvl1pPr>
          </a:lstStyle>
          <a:p>
            <a:pPr lvl="0"/>
            <a:r>
              <a:rPr lang="it-IT" dirty="0"/>
              <a:t>Inserire il testo</a:t>
            </a:r>
          </a:p>
        </p:txBody>
      </p:sp>
    </p:spTree>
    <p:extLst>
      <p:ext uri="{BB962C8B-B14F-4D97-AF65-F5344CB8AC3E}">
        <p14:creationId xmlns:p14="http://schemas.microsoft.com/office/powerpoint/2010/main" val="1905033067"/>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Titolo sott. con immagine">
    <p:spTree>
      <p:nvGrpSpPr>
        <p:cNvPr id="1" name=""/>
        <p:cNvGrpSpPr/>
        <p:nvPr/>
      </p:nvGrpSpPr>
      <p:grpSpPr>
        <a:xfrm>
          <a:off x="0" y="0"/>
          <a:ext cx="0" cy="0"/>
          <a:chOff x="0" y="0"/>
          <a:chExt cx="0" cy="0"/>
        </a:xfrm>
      </p:grpSpPr>
      <p:sp>
        <p:nvSpPr>
          <p:cNvPr id="12" name="Segnaposto contenuto 2">
            <a:extLst>
              <a:ext uri="{FF2B5EF4-FFF2-40B4-BE49-F238E27FC236}">
                <a16:creationId xmlns:a16="http://schemas.microsoft.com/office/drawing/2014/main" id="{6D2B416D-7B49-44B1-B69F-DA365E602485}"/>
              </a:ext>
            </a:extLst>
          </p:cNvPr>
          <p:cNvSpPr>
            <a:spLocks noGrp="1"/>
          </p:cNvSpPr>
          <p:nvPr>
            <p:ph idx="1" hasCustomPrompt="1"/>
          </p:nvPr>
        </p:nvSpPr>
        <p:spPr>
          <a:xfrm>
            <a:off x="407368" y="1554956"/>
            <a:ext cx="11176620" cy="4252913"/>
          </a:xfrm>
          <a:prstGeom prst="rect">
            <a:avLst/>
          </a:prstGeom>
        </p:spPr>
        <p:txBody>
          <a:bodyPr vert="horz" lIns="0" tIns="45720" rIns="91440" bIns="45720" rtlCol="0">
            <a:normAutofit/>
          </a:bodyPr>
          <a:lstStyle>
            <a:lvl1pPr>
              <a:spcBef>
                <a:spcPts val="1200"/>
              </a:spcBef>
              <a:defRPr lang="it-IT" sz="1800" smtClean="0">
                <a:solidFill>
                  <a:schemeClr val="tx1"/>
                </a:solidFill>
              </a:defRPr>
            </a:lvl1pPr>
            <a:lvl2pPr>
              <a:defRPr lang="it-IT" smtClean="0"/>
            </a:lvl2pPr>
            <a:lvl3pPr>
              <a:defRPr lang="it-IT" smtClean="0"/>
            </a:lvl3pPr>
            <a:lvl4pPr>
              <a:defRPr lang="it-IT" smtClean="0"/>
            </a:lvl4pPr>
            <a:lvl5pPr>
              <a:defRPr lang="it-IT"/>
            </a:lvl5pPr>
          </a:lstStyle>
          <a:p>
            <a:pPr lvl="0"/>
            <a:r>
              <a:rPr lang="it-IT" dirty="0"/>
              <a:t>Contenuto multimediale</a:t>
            </a:r>
          </a:p>
        </p:txBody>
      </p:sp>
      <p:sp>
        <p:nvSpPr>
          <p:cNvPr id="13"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7"/>
            <a:ext cx="11176620" cy="390933"/>
          </a:xfrm>
          <a:prstGeom prst="rect">
            <a:avLst/>
          </a:prstGeom>
        </p:spPr>
        <p:txBody>
          <a:bodyPr vert="horz" lIns="0" tIns="45720" rIns="91440" bIns="45720" rtlCol="0">
            <a:normAutofit/>
          </a:bodyPr>
          <a:lstStyle>
            <a:lvl1pPr>
              <a:spcBef>
                <a:spcPts val="1200"/>
              </a:spcBef>
              <a:defRPr lang="it-IT" sz="2000" b="1" smtClean="0">
                <a:solidFill>
                  <a:schemeClr val="accent2"/>
                </a:solidFill>
              </a:defRPr>
            </a:lvl1pPr>
            <a:lvl2pPr>
              <a:defRPr lang="it-IT" smtClean="0"/>
            </a:lvl2pPr>
            <a:lvl3pPr>
              <a:defRPr lang="it-IT" smtClean="0"/>
            </a:lvl3pPr>
            <a:lvl4pPr>
              <a:defRPr lang="it-IT" smtClean="0"/>
            </a:lvl4pPr>
            <a:lvl5pPr>
              <a:defRPr lang="it-IT"/>
            </a:lvl5pPr>
          </a:lstStyle>
          <a:p>
            <a:pPr lvl="0"/>
            <a:r>
              <a:rPr lang="it-IT" dirty="0"/>
              <a:t>Sottotitolo Calibri 20pt</a:t>
            </a:r>
          </a:p>
        </p:txBody>
      </p:sp>
      <p:sp>
        <p:nvSpPr>
          <p:cNvPr id="14"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dirty="0"/>
              <a:t>Titolo Calibri 28pt </a:t>
            </a:r>
          </a:p>
        </p:txBody>
      </p:sp>
      <p:sp>
        <p:nvSpPr>
          <p:cNvPr id="7"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fld id="{0B65DE7F-95E1-419E-A6BB-16F02FC7EB4A}" type="datetime1">
              <a:rPr lang="it-IT" smtClean="0"/>
              <a:t>15/12/2019</a:t>
            </a:fld>
            <a:endParaRPr lang="en-GB" dirty="0"/>
          </a:p>
        </p:txBody>
      </p:sp>
      <p:sp>
        <p:nvSpPr>
          <p:cNvPr id="8"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it-IT"/>
              <a:t>Nuova vita all'ex Officina Motori Firenze Romito    I   Sergio Aglietti</a:t>
            </a:r>
            <a:endParaRPr lang="en-GB" dirty="0"/>
          </a:p>
        </p:txBody>
      </p:sp>
    </p:spTree>
    <p:extLst>
      <p:ext uri="{BB962C8B-B14F-4D97-AF65-F5344CB8AC3E}">
        <p14:creationId xmlns:p14="http://schemas.microsoft.com/office/powerpoint/2010/main" val="2040865974"/>
      </p:ext>
    </p:extLst>
  </p:cSld>
  <p:clrMapOvr>
    <a:masterClrMapping/>
  </p:clrMapOvr>
  <p:transition spd="slow">
    <p:push dir="u"/>
  </p:transition>
  <p:extLst>
    <p:ext uri="{DCECCB84-F9BA-43D5-87BE-67443E8EF086}">
      <p15:sldGuideLst xmlns:p15="http://schemas.microsoft.com/office/powerpoint/2012/main">
        <p15:guide id="1" orient="horz" pos="55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0_Titolo Sottotitolo pt22 e contenuto">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D2B416D-7B49-44B1-B69F-DA365E602485}"/>
              </a:ext>
            </a:extLst>
          </p:cNvPr>
          <p:cNvSpPr>
            <a:spLocks noGrp="1"/>
          </p:cNvSpPr>
          <p:nvPr>
            <p:ph idx="1" hasCustomPrompt="1"/>
          </p:nvPr>
        </p:nvSpPr>
        <p:spPr>
          <a:xfrm>
            <a:off x="407368" y="1560352"/>
            <a:ext cx="11176620" cy="4245137"/>
          </a:xfrm>
          <a:prstGeom prst="rect">
            <a:avLst/>
          </a:prstGeom>
        </p:spPr>
        <p:txBody>
          <a:bodyPr vert="horz" lIns="0" tIns="45720" rIns="91440" bIns="45720" rtlCol="0">
            <a:normAutofit/>
          </a:bodyPr>
          <a:lstStyle>
            <a:lvl1pPr>
              <a:spcBef>
                <a:spcPts val="1200"/>
              </a:spcBef>
              <a:defRPr lang="it-IT" sz="1800" smtClean="0">
                <a:solidFill>
                  <a:schemeClr val="tx1"/>
                </a:solidFill>
              </a:defRPr>
            </a:lvl1pPr>
            <a:lvl2pPr>
              <a:defRPr lang="it-IT" smtClean="0"/>
            </a:lvl2pPr>
            <a:lvl3pPr>
              <a:defRPr lang="it-IT" smtClean="0"/>
            </a:lvl3pPr>
            <a:lvl4pPr>
              <a:defRPr lang="it-IT" smtClean="0"/>
            </a:lvl4pPr>
            <a:lvl5pPr>
              <a:defRPr lang="it-IT"/>
            </a:lvl5pPr>
          </a:lstStyle>
          <a:p>
            <a:pPr lvl="0"/>
            <a:r>
              <a:rPr lang="it-IT" dirty="0"/>
              <a:t>Contenuto Calibri 18pt</a:t>
            </a:r>
          </a:p>
        </p:txBody>
      </p:sp>
      <p:sp>
        <p:nvSpPr>
          <p:cNvPr id="30"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7"/>
            <a:ext cx="11176620" cy="375036"/>
          </a:xfrm>
          <a:prstGeom prst="rect">
            <a:avLst/>
          </a:prstGeom>
        </p:spPr>
        <p:txBody>
          <a:bodyPr vert="horz" lIns="0" tIns="45720" rIns="91440" bIns="45720" rtlCol="0">
            <a:noAutofit/>
          </a:bodyPr>
          <a:lstStyle>
            <a:lvl1pPr>
              <a:spcBef>
                <a:spcPts val="1200"/>
              </a:spcBef>
              <a:defRPr lang="it-IT" sz="2200" b="1" smtClean="0">
                <a:solidFill>
                  <a:schemeClr val="accent2"/>
                </a:solidFill>
              </a:defRPr>
            </a:lvl1pPr>
            <a:lvl2pPr>
              <a:defRPr lang="it-IT" smtClean="0"/>
            </a:lvl2pPr>
            <a:lvl3pPr>
              <a:defRPr lang="it-IT" smtClean="0"/>
            </a:lvl3pPr>
            <a:lvl4pPr>
              <a:defRPr lang="it-IT" smtClean="0"/>
            </a:lvl4pPr>
            <a:lvl5pPr>
              <a:defRPr lang="it-IT"/>
            </a:lvl5pPr>
          </a:lstStyle>
          <a:p>
            <a:pPr lvl="0"/>
            <a:r>
              <a:rPr lang="it-IT" dirty="0"/>
              <a:t>Sottotitolo Calibri 22pt</a:t>
            </a:r>
          </a:p>
        </p:txBody>
      </p:sp>
      <p:sp>
        <p:nvSpPr>
          <p:cNvPr id="11"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dirty="0"/>
              <a:t>Titolo Calibri 28pt </a:t>
            </a:r>
          </a:p>
        </p:txBody>
      </p:sp>
      <p:sp>
        <p:nvSpPr>
          <p:cNvPr id="5"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fld id="{AFD276BF-9A33-4AFF-B18A-D3575AE42724}" type="datetime1">
              <a:rPr lang="it-IT" smtClean="0"/>
              <a:t>15/12/2019</a:t>
            </a:fld>
            <a:endParaRPr lang="en-GB" dirty="0"/>
          </a:p>
        </p:txBody>
      </p:sp>
      <p:sp>
        <p:nvSpPr>
          <p:cNvPr id="6"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it-IT"/>
              <a:t>Nuova vita all'ex Officina Motori Firenze Romito    I   Sergio Aglietti</a:t>
            </a:r>
            <a:endParaRPr lang="en-GB" dirty="0"/>
          </a:p>
        </p:txBody>
      </p:sp>
    </p:spTree>
    <p:extLst>
      <p:ext uri="{BB962C8B-B14F-4D97-AF65-F5344CB8AC3E}">
        <p14:creationId xmlns:p14="http://schemas.microsoft.com/office/powerpoint/2010/main" val="698163644"/>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olo e agenda">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D2B416D-7B49-44B1-B69F-DA365E602485}"/>
              </a:ext>
            </a:extLst>
          </p:cNvPr>
          <p:cNvSpPr>
            <a:spLocks noGrp="1"/>
          </p:cNvSpPr>
          <p:nvPr>
            <p:ph idx="1" hasCustomPrompt="1"/>
          </p:nvPr>
        </p:nvSpPr>
        <p:spPr>
          <a:xfrm>
            <a:off x="407368" y="1388789"/>
            <a:ext cx="3623869" cy="567011"/>
          </a:xfrm>
          <a:prstGeom prst="rect">
            <a:avLst/>
          </a:prstGeom>
          <a:solidFill>
            <a:schemeClr val="tx2"/>
          </a:solidFill>
        </p:spPr>
        <p:txBody>
          <a:bodyPr vert="horz" lIns="144000" tIns="144000" rIns="144000" bIns="45720" rtlCol="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dirty="0"/>
              <a:t>Testo Calibri 18pt</a:t>
            </a:r>
          </a:p>
        </p:txBody>
      </p:sp>
      <p:sp>
        <p:nvSpPr>
          <p:cNvPr id="18"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1955800"/>
            <a:ext cx="3623869" cy="2702302"/>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dirty="0"/>
              <a:t>Testo Calibri 16pt</a:t>
            </a:r>
          </a:p>
        </p:txBody>
      </p:sp>
      <p:sp>
        <p:nvSpPr>
          <p:cNvPr id="22" name="Segnaposto contenuto 2">
            <a:extLst>
              <a:ext uri="{FF2B5EF4-FFF2-40B4-BE49-F238E27FC236}">
                <a16:creationId xmlns:a16="http://schemas.microsoft.com/office/drawing/2014/main" id="{6D2B416D-7B49-44B1-B69F-DA365E602485}"/>
              </a:ext>
            </a:extLst>
          </p:cNvPr>
          <p:cNvSpPr>
            <a:spLocks noGrp="1"/>
          </p:cNvSpPr>
          <p:nvPr>
            <p:ph idx="14" hasCustomPrompt="1"/>
          </p:nvPr>
        </p:nvSpPr>
        <p:spPr>
          <a:xfrm>
            <a:off x="4183743" y="1388789"/>
            <a:ext cx="3623869" cy="567011"/>
          </a:xfrm>
          <a:prstGeom prst="rect">
            <a:avLst/>
          </a:prstGeom>
          <a:solidFill>
            <a:schemeClr val="tx2"/>
          </a:solidFill>
        </p:spPr>
        <p:txBody>
          <a:bodyPr vert="horz" lIns="144000" tIns="144000" rIns="144000" bIns="45720" rtlCol="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dirty="0"/>
              <a:t>Testo Calibri 18pt</a:t>
            </a:r>
          </a:p>
        </p:txBody>
      </p:sp>
      <p:sp>
        <p:nvSpPr>
          <p:cNvPr id="30" name="Segnaposto contenuto 2">
            <a:extLst>
              <a:ext uri="{FF2B5EF4-FFF2-40B4-BE49-F238E27FC236}">
                <a16:creationId xmlns:a16="http://schemas.microsoft.com/office/drawing/2014/main" id="{6D2B416D-7B49-44B1-B69F-DA365E602485}"/>
              </a:ext>
            </a:extLst>
          </p:cNvPr>
          <p:cNvSpPr>
            <a:spLocks noGrp="1"/>
          </p:cNvSpPr>
          <p:nvPr>
            <p:ph idx="15" hasCustomPrompt="1"/>
          </p:nvPr>
        </p:nvSpPr>
        <p:spPr>
          <a:xfrm>
            <a:off x="4183743" y="1955800"/>
            <a:ext cx="3623869" cy="2702302"/>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dirty="0"/>
              <a:t>Testo Calibri 16pt</a:t>
            </a:r>
          </a:p>
        </p:txBody>
      </p:sp>
      <p:sp>
        <p:nvSpPr>
          <p:cNvPr id="31" name="Segnaposto contenuto 2">
            <a:extLst>
              <a:ext uri="{FF2B5EF4-FFF2-40B4-BE49-F238E27FC236}">
                <a16:creationId xmlns:a16="http://schemas.microsoft.com/office/drawing/2014/main" id="{6D2B416D-7B49-44B1-B69F-DA365E602485}"/>
              </a:ext>
            </a:extLst>
          </p:cNvPr>
          <p:cNvSpPr>
            <a:spLocks noGrp="1"/>
          </p:cNvSpPr>
          <p:nvPr>
            <p:ph idx="16" hasCustomPrompt="1"/>
          </p:nvPr>
        </p:nvSpPr>
        <p:spPr>
          <a:xfrm>
            <a:off x="7960119" y="1388789"/>
            <a:ext cx="3623869" cy="567011"/>
          </a:xfrm>
          <a:prstGeom prst="rect">
            <a:avLst/>
          </a:prstGeom>
          <a:solidFill>
            <a:schemeClr val="tx2"/>
          </a:solidFill>
        </p:spPr>
        <p:txBody>
          <a:bodyPr vert="horz" lIns="144000" tIns="144000" rIns="144000" bIns="45720" rtlCol="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dirty="0"/>
              <a:t>Testo Calibri 18pt</a:t>
            </a:r>
          </a:p>
        </p:txBody>
      </p:sp>
      <p:sp>
        <p:nvSpPr>
          <p:cNvPr id="32" name="Segnaposto contenuto 2">
            <a:extLst>
              <a:ext uri="{FF2B5EF4-FFF2-40B4-BE49-F238E27FC236}">
                <a16:creationId xmlns:a16="http://schemas.microsoft.com/office/drawing/2014/main" id="{6D2B416D-7B49-44B1-B69F-DA365E602485}"/>
              </a:ext>
            </a:extLst>
          </p:cNvPr>
          <p:cNvSpPr>
            <a:spLocks noGrp="1"/>
          </p:cNvSpPr>
          <p:nvPr>
            <p:ph idx="17" hasCustomPrompt="1"/>
          </p:nvPr>
        </p:nvSpPr>
        <p:spPr>
          <a:xfrm>
            <a:off x="7960119" y="1955800"/>
            <a:ext cx="3623869" cy="2702302"/>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dirty="0"/>
              <a:t>Testo Calibri 16pt</a:t>
            </a:r>
          </a:p>
        </p:txBody>
      </p:sp>
      <p:sp>
        <p:nvSpPr>
          <p:cNvPr id="13"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dirty="0"/>
              <a:t>Titolo Calibri 28pt </a:t>
            </a:r>
          </a:p>
        </p:txBody>
      </p:sp>
      <p:sp>
        <p:nvSpPr>
          <p:cNvPr id="9"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fld id="{99CEB7AD-AA86-426E-8D55-4C0158265E86}" type="datetime1">
              <a:rPr lang="it-IT" smtClean="0"/>
              <a:t>15/12/2019</a:t>
            </a:fld>
            <a:endParaRPr lang="en-GB" dirty="0"/>
          </a:p>
        </p:txBody>
      </p:sp>
      <p:sp>
        <p:nvSpPr>
          <p:cNvPr id="10"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it-IT"/>
              <a:t>Nuova vita all'ex Officina Motori Firenze Romito    I   Sergio Aglietti</a:t>
            </a:r>
            <a:endParaRPr lang="en-GB" dirty="0"/>
          </a:p>
        </p:txBody>
      </p:sp>
    </p:spTree>
    <p:extLst>
      <p:ext uri="{BB962C8B-B14F-4D97-AF65-F5344CB8AC3E}">
        <p14:creationId xmlns:p14="http://schemas.microsoft.com/office/powerpoint/2010/main" val="101928714"/>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olo e agenda">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D2B416D-7B49-44B1-B69F-DA365E602485}"/>
              </a:ext>
            </a:extLst>
          </p:cNvPr>
          <p:cNvSpPr>
            <a:spLocks noGrp="1"/>
          </p:cNvSpPr>
          <p:nvPr>
            <p:ph idx="1" hasCustomPrompt="1"/>
          </p:nvPr>
        </p:nvSpPr>
        <p:spPr>
          <a:xfrm>
            <a:off x="407368" y="1388789"/>
            <a:ext cx="3623869" cy="567011"/>
          </a:xfrm>
          <a:prstGeom prst="rect">
            <a:avLst/>
          </a:prstGeom>
          <a:solidFill>
            <a:schemeClr val="tx2"/>
          </a:solidFill>
        </p:spPr>
        <p:txBody>
          <a:bodyPr vert="horz" lIns="144000" tIns="144000" rIns="144000" bIns="45720" rtlCol="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dirty="0"/>
              <a:t>Testo Calibri 18pt</a:t>
            </a:r>
          </a:p>
        </p:txBody>
      </p:sp>
      <p:sp>
        <p:nvSpPr>
          <p:cNvPr id="18"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1955800"/>
            <a:ext cx="3623869" cy="886988"/>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dirty="0"/>
              <a:t>Testo Calibri 16pt</a:t>
            </a:r>
          </a:p>
        </p:txBody>
      </p:sp>
      <p:sp>
        <p:nvSpPr>
          <p:cNvPr id="22" name="Segnaposto contenuto 2">
            <a:extLst>
              <a:ext uri="{FF2B5EF4-FFF2-40B4-BE49-F238E27FC236}">
                <a16:creationId xmlns:a16="http://schemas.microsoft.com/office/drawing/2014/main" id="{6D2B416D-7B49-44B1-B69F-DA365E602485}"/>
              </a:ext>
            </a:extLst>
          </p:cNvPr>
          <p:cNvSpPr>
            <a:spLocks noGrp="1"/>
          </p:cNvSpPr>
          <p:nvPr>
            <p:ph idx="14" hasCustomPrompt="1"/>
          </p:nvPr>
        </p:nvSpPr>
        <p:spPr>
          <a:xfrm>
            <a:off x="4183743" y="1388789"/>
            <a:ext cx="3623869" cy="567011"/>
          </a:xfrm>
          <a:prstGeom prst="rect">
            <a:avLst/>
          </a:prstGeom>
          <a:solidFill>
            <a:schemeClr val="tx2"/>
          </a:solidFill>
        </p:spPr>
        <p:txBody>
          <a:bodyPr vert="horz" lIns="144000" tIns="144000" rIns="144000" bIns="45720" rtlCol="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dirty="0"/>
              <a:t>Testo Calibri 18pt</a:t>
            </a:r>
          </a:p>
        </p:txBody>
      </p:sp>
      <p:sp>
        <p:nvSpPr>
          <p:cNvPr id="30" name="Segnaposto contenuto 2">
            <a:extLst>
              <a:ext uri="{FF2B5EF4-FFF2-40B4-BE49-F238E27FC236}">
                <a16:creationId xmlns:a16="http://schemas.microsoft.com/office/drawing/2014/main" id="{6D2B416D-7B49-44B1-B69F-DA365E602485}"/>
              </a:ext>
            </a:extLst>
          </p:cNvPr>
          <p:cNvSpPr>
            <a:spLocks noGrp="1"/>
          </p:cNvSpPr>
          <p:nvPr>
            <p:ph idx="15" hasCustomPrompt="1"/>
          </p:nvPr>
        </p:nvSpPr>
        <p:spPr>
          <a:xfrm>
            <a:off x="4183743" y="1955800"/>
            <a:ext cx="3623869" cy="886988"/>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dirty="0"/>
              <a:t>Testo Calibri 16pt</a:t>
            </a:r>
          </a:p>
        </p:txBody>
      </p:sp>
      <p:sp>
        <p:nvSpPr>
          <p:cNvPr id="31" name="Segnaposto contenuto 2">
            <a:extLst>
              <a:ext uri="{FF2B5EF4-FFF2-40B4-BE49-F238E27FC236}">
                <a16:creationId xmlns:a16="http://schemas.microsoft.com/office/drawing/2014/main" id="{6D2B416D-7B49-44B1-B69F-DA365E602485}"/>
              </a:ext>
            </a:extLst>
          </p:cNvPr>
          <p:cNvSpPr>
            <a:spLocks noGrp="1"/>
          </p:cNvSpPr>
          <p:nvPr>
            <p:ph idx="16" hasCustomPrompt="1"/>
          </p:nvPr>
        </p:nvSpPr>
        <p:spPr>
          <a:xfrm>
            <a:off x="7960119" y="1388789"/>
            <a:ext cx="3623869" cy="567011"/>
          </a:xfrm>
          <a:prstGeom prst="rect">
            <a:avLst/>
          </a:prstGeom>
          <a:solidFill>
            <a:schemeClr val="tx2"/>
          </a:solidFill>
        </p:spPr>
        <p:txBody>
          <a:bodyPr vert="horz" lIns="144000" tIns="144000" rIns="144000" bIns="45720" rtlCol="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dirty="0"/>
              <a:t>Testo Calibri 18pt</a:t>
            </a:r>
          </a:p>
        </p:txBody>
      </p:sp>
      <p:sp>
        <p:nvSpPr>
          <p:cNvPr id="32" name="Segnaposto contenuto 2">
            <a:extLst>
              <a:ext uri="{FF2B5EF4-FFF2-40B4-BE49-F238E27FC236}">
                <a16:creationId xmlns:a16="http://schemas.microsoft.com/office/drawing/2014/main" id="{6D2B416D-7B49-44B1-B69F-DA365E602485}"/>
              </a:ext>
            </a:extLst>
          </p:cNvPr>
          <p:cNvSpPr>
            <a:spLocks noGrp="1"/>
          </p:cNvSpPr>
          <p:nvPr>
            <p:ph idx="17" hasCustomPrompt="1"/>
          </p:nvPr>
        </p:nvSpPr>
        <p:spPr>
          <a:xfrm>
            <a:off x="7960119" y="1955800"/>
            <a:ext cx="3623869" cy="886988"/>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dirty="0"/>
              <a:t>Testo Calibri 16pt</a:t>
            </a:r>
          </a:p>
        </p:txBody>
      </p:sp>
      <p:sp>
        <p:nvSpPr>
          <p:cNvPr id="13"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dirty="0"/>
              <a:t>Titolo Calibri 28pt </a:t>
            </a:r>
          </a:p>
        </p:txBody>
      </p:sp>
      <p:sp>
        <p:nvSpPr>
          <p:cNvPr id="9"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fld id="{DEF867DC-FADE-4DED-B72D-6CC19E54541B}" type="datetime1">
              <a:rPr lang="it-IT" smtClean="0"/>
              <a:t>15/12/2019</a:t>
            </a:fld>
            <a:endParaRPr lang="en-GB" dirty="0"/>
          </a:p>
        </p:txBody>
      </p:sp>
      <p:sp>
        <p:nvSpPr>
          <p:cNvPr id="10"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it-IT"/>
              <a:t>Nuova vita all'ex Officina Motori Firenze Romito    I   Sergio Aglietti</a:t>
            </a:r>
            <a:endParaRPr lang="en-GB" dirty="0"/>
          </a:p>
        </p:txBody>
      </p:sp>
      <p:sp>
        <p:nvSpPr>
          <p:cNvPr id="11" name="Segnaposto contenuto 2">
            <a:extLst>
              <a:ext uri="{FF2B5EF4-FFF2-40B4-BE49-F238E27FC236}">
                <a16:creationId xmlns:a16="http://schemas.microsoft.com/office/drawing/2014/main" id="{6D2B416D-7B49-44B1-B69F-DA365E602485}"/>
              </a:ext>
            </a:extLst>
          </p:cNvPr>
          <p:cNvSpPr>
            <a:spLocks noGrp="1"/>
          </p:cNvSpPr>
          <p:nvPr>
            <p:ph idx="18" hasCustomPrompt="1"/>
          </p:nvPr>
        </p:nvSpPr>
        <p:spPr>
          <a:xfrm>
            <a:off x="407368" y="3429000"/>
            <a:ext cx="3623869" cy="567011"/>
          </a:xfrm>
          <a:prstGeom prst="rect">
            <a:avLst/>
          </a:prstGeom>
          <a:solidFill>
            <a:schemeClr val="tx2"/>
          </a:solidFill>
        </p:spPr>
        <p:txBody>
          <a:bodyPr vert="horz" lIns="144000" tIns="144000" rIns="144000" bIns="45720" rtlCol="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dirty="0"/>
              <a:t>Testo Calibri 18pt</a:t>
            </a:r>
          </a:p>
        </p:txBody>
      </p:sp>
      <p:sp>
        <p:nvSpPr>
          <p:cNvPr id="12" name="Segnaposto contenuto 2">
            <a:extLst>
              <a:ext uri="{FF2B5EF4-FFF2-40B4-BE49-F238E27FC236}">
                <a16:creationId xmlns:a16="http://schemas.microsoft.com/office/drawing/2014/main" id="{6D2B416D-7B49-44B1-B69F-DA365E602485}"/>
              </a:ext>
            </a:extLst>
          </p:cNvPr>
          <p:cNvSpPr>
            <a:spLocks noGrp="1"/>
          </p:cNvSpPr>
          <p:nvPr>
            <p:ph idx="19" hasCustomPrompt="1"/>
          </p:nvPr>
        </p:nvSpPr>
        <p:spPr>
          <a:xfrm>
            <a:off x="407368" y="3996011"/>
            <a:ext cx="3623869" cy="886988"/>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dirty="0"/>
              <a:t>Testo Calibri 16pt</a:t>
            </a:r>
          </a:p>
        </p:txBody>
      </p:sp>
      <p:sp>
        <p:nvSpPr>
          <p:cNvPr id="14" name="Segnaposto contenuto 2">
            <a:extLst>
              <a:ext uri="{FF2B5EF4-FFF2-40B4-BE49-F238E27FC236}">
                <a16:creationId xmlns:a16="http://schemas.microsoft.com/office/drawing/2014/main" id="{6D2B416D-7B49-44B1-B69F-DA365E602485}"/>
              </a:ext>
            </a:extLst>
          </p:cNvPr>
          <p:cNvSpPr>
            <a:spLocks noGrp="1"/>
          </p:cNvSpPr>
          <p:nvPr>
            <p:ph idx="20" hasCustomPrompt="1"/>
          </p:nvPr>
        </p:nvSpPr>
        <p:spPr>
          <a:xfrm>
            <a:off x="4183743" y="3429000"/>
            <a:ext cx="3623869" cy="567011"/>
          </a:xfrm>
          <a:prstGeom prst="rect">
            <a:avLst/>
          </a:prstGeom>
          <a:solidFill>
            <a:schemeClr val="tx2"/>
          </a:solidFill>
        </p:spPr>
        <p:txBody>
          <a:bodyPr vert="horz" lIns="144000" tIns="144000" rIns="144000" bIns="45720" rtlCol="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dirty="0"/>
              <a:t>Testo Calibri 18pt</a:t>
            </a:r>
          </a:p>
        </p:txBody>
      </p:sp>
      <p:sp>
        <p:nvSpPr>
          <p:cNvPr id="15" name="Segnaposto contenuto 2">
            <a:extLst>
              <a:ext uri="{FF2B5EF4-FFF2-40B4-BE49-F238E27FC236}">
                <a16:creationId xmlns:a16="http://schemas.microsoft.com/office/drawing/2014/main" id="{6D2B416D-7B49-44B1-B69F-DA365E602485}"/>
              </a:ext>
            </a:extLst>
          </p:cNvPr>
          <p:cNvSpPr>
            <a:spLocks noGrp="1"/>
          </p:cNvSpPr>
          <p:nvPr>
            <p:ph idx="21" hasCustomPrompt="1"/>
          </p:nvPr>
        </p:nvSpPr>
        <p:spPr>
          <a:xfrm>
            <a:off x="4183743" y="3996011"/>
            <a:ext cx="3623869" cy="886988"/>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dirty="0"/>
              <a:t>Testo Calibri 16pt</a:t>
            </a:r>
          </a:p>
        </p:txBody>
      </p:sp>
      <p:sp>
        <p:nvSpPr>
          <p:cNvPr id="16" name="Segnaposto contenuto 2">
            <a:extLst>
              <a:ext uri="{FF2B5EF4-FFF2-40B4-BE49-F238E27FC236}">
                <a16:creationId xmlns:a16="http://schemas.microsoft.com/office/drawing/2014/main" id="{6D2B416D-7B49-44B1-B69F-DA365E602485}"/>
              </a:ext>
            </a:extLst>
          </p:cNvPr>
          <p:cNvSpPr>
            <a:spLocks noGrp="1"/>
          </p:cNvSpPr>
          <p:nvPr>
            <p:ph idx="22" hasCustomPrompt="1"/>
          </p:nvPr>
        </p:nvSpPr>
        <p:spPr>
          <a:xfrm>
            <a:off x="7960119" y="3429000"/>
            <a:ext cx="3623869" cy="567011"/>
          </a:xfrm>
          <a:prstGeom prst="rect">
            <a:avLst/>
          </a:prstGeom>
          <a:solidFill>
            <a:schemeClr val="tx2"/>
          </a:solidFill>
        </p:spPr>
        <p:txBody>
          <a:bodyPr vert="horz" lIns="144000" tIns="144000" rIns="144000" bIns="45720" rtlCol="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dirty="0"/>
              <a:t>Testo Calibri 18pt</a:t>
            </a:r>
          </a:p>
        </p:txBody>
      </p:sp>
      <p:sp>
        <p:nvSpPr>
          <p:cNvPr id="17" name="Segnaposto contenuto 2">
            <a:extLst>
              <a:ext uri="{FF2B5EF4-FFF2-40B4-BE49-F238E27FC236}">
                <a16:creationId xmlns:a16="http://schemas.microsoft.com/office/drawing/2014/main" id="{6D2B416D-7B49-44B1-B69F-DA365E602485}"/>
              </a:ext>
            </a:extLst>
          </p:cNvPr>
          <p:cNvSpPr>
            <a:spLocks noGrp="1"/>
          </p:cNvSpPr>
          <p:nvPr>
            <p:ph idx="23" hasCustomPrompt="1"/>
          </p:nvPr>
        </p:nvSpPr>
        <p:spPr>
          <a:xfrm>
            <a:off x="7960119" y="3996011"/>
            <a:ext cx="3623869" cy="886988"/>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dirty="0"/>
              <a:t>Testo Calibri 16pt</a:t>
            </a:r>
          </a:p>
        </p:txBody>
      </p:sp>
    </p:spTree>
    <p:extLst>
      <p:ext uri="{BB962C8B-B14F-4D97-AF65-F5344CB8AC3E}">
        <p14:creationId xmlns:p14="http://schemas.microsoft.com/office/powerpoint/2010/main" val="4006351441"/>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olo e agenda">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D2B416D-7B49-44B1-B69F-DA365E602485}"/>
              </a:ext>
            </a:extLst>
          </p:cNvPr>
          <p:cNvSpPr>
            <a:spLocks noGrp="1"/>
          </p:cNvSpPr>
          <p:nvPr>
            <p:ph idx="1" hasCustomPrompt="1"/>
          </p:nvPr>
        </p:nvSpPr>
        <p:spPr>
          <a:xfrm>
            <a:off x="407368" y="1388790"/>
            <a:ext cx="3623869" cy="400324"/>
          </a:xfrm>
          <a:prstGeom prst="rect">
            <a:avLst/>
          </a:prstGeom>
          <a:solidFill>
            <a:schemeClr val="tx2"/>
          </a:solidFill>
        </p:spPr>
        <p:txBody>
          <a:bodyPr vert="horz" lIns="144000" tIns="144000" rIns="144000" bIns="45720" rtlCol="0" anchor="ctr" anchorCtr="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dirty="0"/>
              <a:t>Testo Calibri 18pt</a:t>
            </a:r>
          </a:p>
        </p:txBody>
      </p:sp>
      <p:sp>
        <p:nvSpPr>
          <p:cNvPr id="18"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1789113"/>
            <a:ext cx="3623869" cy="771207"/>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dirty="0"/>
              <a:t>Testo Calibri 16pt</a:t>
            </a:r>
          </a:p>
        </p:txBody>
      </p:sp>
      <p:sp>
        <p:nvSpPr>
          <p:cNvPr id="22" name="Segnaposto contenuto 2">
            <a:extLst>
              <a:ext uri="{FF2B5EF4-FFF2-40B4-BE49-F238E27FC236}">
                <a16:creationId xmlns:a16="http://schemas.microsoft.com/office/drawing/2014/main" id="{6D2B416D-7B49-44B1-B69F-DA365E602485}"/>
              </a:ext>
            </a:extLst>
          </p:cNvPr>
          <p:cNvSpPr>
            <a:spLocks noGrp="1"/>
          </p:cNvSpPr>
          <p:nvPr>
            <p:ph idx="14" hasCustomPrompt="1"/>
          </p:nvPr>
        </p:nvSpPr>
        <p:spPr>
          <a:xfrm>
            <a:off x="4183743" y="1388790"/>
            <a:ext cx="3623869" cy="400324"/>
          </a:xfrm>
          <a:prstGeom prst="rect">
            <a:avLst/>
          </a:prstGeom>
          <a:solidFill>
            <a:schemeClr val="tx2"/>
          </a:solidFill>
        </p:spPr>
        <p:txBody>
          <a:bodyPr vert="horz" lIns="144000" tIns="144000" rIns="144000" bIns="45720" rtlCol="0" anchor="ctr" anchorCtr="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dirty="0"/>
              <a:t>Testo Calibri 18pt</a:t>
            </a:r>
          </a:p>
        </p:txBody>
      </p:sp>
      <p:sp>
        <p:nvSpPr>
          <p:cNvPr id="30" name="Segnaposto contenuto 2">
            <a:extLst>
              <a:ext uri="{FF2B5EF4-FFF2-40B4-BE49-F238E27FC236}">
                <a16:creationId xmlns:a16="http://schemas.microsoft.com/office/drawing/2014/main" id="{6D2B416D-7B49-44B1-B69F-DA365E602485}"/>
              </a:ext>
            </a:extLst>
          </p:cNvPr>
          <p:cNvSpPr>
            <a:spLocks noGrp="1"/>
          </p:cNvSpPr>
          <p:nvPr>
            <p:ph idx="15" hasCustomPrompt="1"/>
          </p:nvPr>
        </p:nvSpPr>
        <p:spPr>
          <a:xfrm>
            <a:off x="4183743" y="1789113"/>
            <a:ext cx="3623869" cy="771207"/>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dirty="0"/>
              <a:t>Testo Calibri 16pt</a:t>
            </a:r>
          </a:p>
        </p:txBody>
      </p:sp>
      <p:sp>
        <p:nvSpPr>
          <p:cNvPr id="31" name="Segnaposto contenuto 2">
            <a:extLst>
              <a:ext uri="{FF2B5EF4-FFF2-40B4-BE49-F238E27FC236}">
                <a16:creationId xmlns:a16="http://schemas.microsoft.com/office/drawing/2014/main" id="{6D2B416D-7B49-44B1-B69F-DA365E602485}"/>
              </a:ext>
            </a:extLst>
          </p:cNvPr>
          <p:cNvSpPr>
            <a:spLocks noGrp="1"/>
          </p:cNvSpPr>
          <p:nvPr>
            <p:ph idx="16" hasCustomPrompt="1"/>
          </p:nvPr>
        </p:nvSpPr>
        <p:spPr>
          <a:xfrm>
            <a:off x="7960119" y="1388790"/>
            <a:ext cx="3623869" cy="400324"/>
          </a:xfrm>
          <a:prstGeom prst="rect">
            <a:avLst/>
          </a:prstGeom>
          <a:solidFill>
            <a:schemeClr val="tx2"/>
          </a:solidFill>
        </p:spPr>
        <p:txBody>
          <a:bodyPr vert="horz" lIns="144000" tIns="144000" rIns="144000" bIns="45720" rtlCol="0" anchor="ctr" anchorCtr="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dirty="0"/>
              <a:t>Testo Calibri 18pt</a:t>
            </a:r>
          </a:p>
        </p:txBody>
      </p:sp>
      <p:sp>
        <p:nvSpPr>
          <p:cNvPr id="32" name="Segnaposto contenuto 2">
            <a:extLst>
              <a:ext uri="{FF2B5EF4-FFF2-40B4-BE49-F238E27FC236}">
                <a16:creationId xmlns:a16="http://schemas.microsoft.com/office/drawing/2014/main" id="{6D2B416D-7B49-44B1-B69F-DA365E602485}"/>
              </a:ext>
            </a:extLst>
          </p:cNvPr>
          <p:cNvSpPr>
            <a:spLocks noGrp="1"/>
          </p:cNvSpPr>
          <p:nvPr>
            <p:ph idx="17" hasCustomPrompt="1"/>
          </p:nvPr>
        </p:nvSpPr>
        <p:spPr>
          <a:xfrm>
            <a:off x="7960119" y="1789113"/>
            <a:ext cx="3623869" cy="771207"/>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dirty="0"/>
              <a:t>Testo Calibri 16pt</a:t>
            </a:r>
          </a:p>
        </p:txBody>
      </p:sp>
      <p:sp>
        <p:nvSpPr>
          <p:cNvPr id="13"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dirty="0"/>
              <a:t>Titolo Calibri 28pt </a:t>
            </a:r>
          </a:p>
        </p:txBody>
      </p:sp>
      <p:sp>
        <p:nvSpPr>
          <p:cNvPr id="9"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fld id="{B85F9BF1-E780-4453-BF75-1C158F013B6C}" type="datetime1">
              <a:rPr lang="it-IT" smtClean="0"/>
              <a:t>15/12/2019</a:t>
            </a:fld>
            <a:endParaRPr lang="en-GB" dirty="0"/>
          </a:p>
        </p:txBody>
      </p:sp>
      <p:sp>
        <p:nvSpPr>
          <p:cNvPr id="10"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it-IT"/>
              <a:t>Nuova vita all'ex Officina Motori Firenze Romito    I   Sergio Aglietti</a:t>
            </a:r>
            <a:endParaRPr lang="en-GB" dirty="0"/>
          </a:p>
        </p:txBody>
      </p:sp>
      <p:sp>
        <p:nvSpPr>
          <p:cNvPr id="26" name="Segnaposto contenuto 2">
            <a:extLst>
              <a:ext uri="{FF2B5EF4-FFF2-40B4-BE49-F238E27FC236}">
                <a16:creationId xmlns:a16="http://schemas.microsoft.com/office/drawing/2014/main" id="{6D2B416D-7B49-44B1-B69F-DA365E602485}"/>
              </a:ext>
            </a:extLst>
          </p:cNvPr>
          <p:cNvSpPr>
            <a:spLocks noGrp="1"/>
          </p:cNvSpPr>
          <p:nvPr>
            <p:ph idx="18" hasCustomPrompt="1"/>
          </p:nvPr>
        </p:nvSpPr>
        <p:spPr>
          <a:xfrm>
            <a:off x="407368" y="2786060"/>
            <a:ext cx="3623869" cy="400324"/>
          </a:xfrm>
          <a:prstGeom prst="rect">
            <a:avLst/>
          </a:prstGeom>
          <a:solidFill>
            <a:schemeClr val="tx2"/>
          </a:solidFill>
        </p:spPr>
        <p:txBody>
          <a:bodyPr vert="horz" lIns="144000" tIns="144000" rIns="144000" bIns="45720" rtlCol="0" anchor="ctr" anchorCtr="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dirty="0"/>
              <a:t>Testo Calibri 18pt</a:t>
            </a:r>
          </a:p>
        </p:txBody>
      </p:sp>
      <p:sp>
        <p:nvSpPr>
          <p:cNvPr id="27" name="Segnaposto contenuto 2">
            <a:extLst>
              <a:ext uri="{FF2B5EF4-FFF2-40B4-BE49-F238E27FC236}">
                <a16:creationId xmlns:a16="http://schemas.microsoft.com/office/drawing/2014/main" id="{6D2B416D-7B49-44B1-B69F-DA365E602485}"/>
              </a:ext>
            </a:extLst>
          </p:cNvPr>
          <p:cNvSpPr>
            <a:spLocks noGrp="1"/>
          </p:cNvSpPr>
          <p:nvPr>
            <p:ph idx="19" hasCustomPrompt="1"/>
          </p:nvPr>
        </p:nvSpPr>
        <p:spPr>
          <a:xfrm>
            <a:off x="407368" y="3186383"/>
            <a:ext cx="3623869" cy="771207"/>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dirty="0"/>
              <a:t>Testo Calibri 16pt</a:t>
            </a:r>
          </a:p>
        </p:txBody>
      </p:sp>
      <p:sp>
        <p:nvSpPr>
          <p:cNvPr id="28" name="Segnaposto contenuto 2">
            <a:extLst>
              <a:ext uri="{FF2B5EF4-FFF2-40B4-BE49-F238E27FC236}">
                <a16:creationId xmlns:a16="http://schemas.microsoft.com/office/drawing/2014/main" id="{6D2B416D-7B49-44B1-B69F-DA365E602485}"/>
              </a:ext>
            </a:extLst>
          </p:cNvPr>
          <p:cNvSpPr>
            <a:spLocks noGrp="1"/>
          </p:cNvSpPr>
          <p:nvPr>
            <p:ph idx="20" hasCustomPrompt="1"/>
          </p:nvPr>
        </p:nvSpPr>
        <p:spPr>
          <a:xfrm>
            <a:off x="4183743" y="2786060"/>
            <a:ext cx="3623869" cy="400324"/>
          </a:xfrm>
          <a:prstGeom prst="rect">
            <a:avLst/>
          </a:prstGeom>
          <a:solidFill>
            <a:schemeClr val="tx2"/>
          </a:solidFill>
        </p:spPr>
        <p:txBody>
          <a:bodyPr vert="horz" lIns="144000" tIns="144000" rIns="144000" bIns="45720" rtlCol="0" anchor="ctr" anchorCtr="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dirty="0"/>
              <a:t>Testo Calibri 18pt</a:t>
            </a:r>
          </a:p>
        </p:txBody>
      </p:sp>
      <p:sp>
        <p:nvSpPr>
          <p:cNvPr id="29" name="Segnaposto contenuto 2">
            <a:extLst>
              <a:ext uri="{FF2B5EF4-FFF2-40B4-BE49-F238E27FC236}">
                <a16:creationId xmlns:a16="http://schemas.microsoft.com/office/drawing/2014/main" id="{6D2B416D-7B49-44B1-B69F-DA365E602485}"/>
              </a:ext>
            </a:extLst>
          </p:cNvPr>
          <p:cNvSpPr>
            <a:spLocks noGrp="1"/>
          </p:cNvSpPr>
          <p:nvPr>
            <p:ph idx="21" hasCustomPrompt="1"/>
          </p:nvPr>
        </p:nvSpPr>
        <p:spPr>
          <a:xfrm>
            <a:off x="4183743" y="3186383"/>
            <a:ext cx="3623869" cy="771207"/>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dirty="0"/>
              <a:t>Testo Calibri 16pt</a:t>
            </a:r>
          </a:p>
        </p:txBody>
      </p:sp>
      <p:sp>
        <p:nvSpPr>
          <p:cNvPr id="33" name="Segnaposto contenuto 2">
            <a:extLst>
              <a:ext uri="{FF2B5EF4-FFF2-40B4-BE49-F238E27FC236}">
                <a16:creationId xmlns:a16="http://schemas.microsoft.com/office/drawing/2014/main" id="{6D2B416D-7B49-44B1-B69F-DA365E602485}"/>
              </a:ext>
            </a:extLst>
          </p:cNvPr>
          <p:cNvSpPr>
            <a:spLocks noGrp="1"/>
          </p:cNvSpPr>
          <p:nvPr>
            <p:ph idx="22" hasCustomPrompt="1"/>
          </p:nvPr>
        </p:nvSpPr>
        <p:spPr>
          <a:xfrm>
            <a:off x="7960119" y="2786060"/>
            <a:ext cx="3623869" cy="400324"/>
          </a:xfrm>
          <a:prstGeom prst="rect">
            <a:avLst/>
          </a:prstGeom>
          <a:solidFill>
            <a:schemeClr val="tx2"/>
          </a:solidFill>
        </p:spPr>
        <p:txBody>
          <a:bodyPr vert="horz" lIns="144000" tIns="144000" rIns="144000" bIns="45720" rtlCol="0" anchor="ctr" anchorCtr="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dirty="0"/>
              <a:t>Testo Calibri 18pt</a:t>
            </a:r>
          </a:p>
        </p:txBody>
      </p:sp>
      <p:sp>
        <p:nvSpPr>
          <p:cNvPr id="34" name="Segnaposto contenuto 2">
            <a:extLst>
              <a:ext uri="{FF2B5EF4-FFF2-40B4-BE49-F238E27FC236}">
                <a16:creationId xmlns:a16="http://schemas.microsoft.com/office/drawing/2014/main" id="{6D2B416D-7B49-44B1-B69F-DA365E602485}"/>
              </a:ext>
            </a:extLst>
          </p:cNvPr>
          <p:cNvSpPr>
            <a:spLocks noGrp="1"/>
          </p:cNvSpPr>
          <p:nvPr>
            <p:ph idx="23" hasCustomPrompt="1"/>
          </p:nvPr>
        </p:nvSpPr>
        <p:spPr>
          <a:xfrm>
            <a:off x="7960119" y="3186383"/>
            <a:ext cx="3623869" cy="771207"/>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dirty="0"/>
              <a:t>Testo Calibri 16pt</a:t>
            </a:r>
          </a:p>
        </p:txBody>
      </p:sp>
      <p:sp>
        <p:nvSpPr>
          <p:cNvPr id="35" name="Segnaposto contenuto 2">
            <a:extLst>
              <a:ext uri="{FF2B5EF4-FFF2-40B4-BE49-F238E27FC236}">
                <a16:creationId xmlns:a16="http://schemas.microsoft.com/office/drawing/2014/main" id="{6D2B416D-7B49-44B1-B69F-DA365E602485}"/>
              </a:ext>
            </a:extLst>
          </p:cNvPr>
          <p:cNvSpPr>
            <a:spLocks noGrp="1"/>
          </p:cNvSpPr>
          <p:nvPr>
            <p:ph idx="24" hasCustomPrompt="1"/>
          </p:nvPr>
        </p:nvSpPr>
        <p:spPr>
          <a:xfrm>
            <a:off x="407368" y="4178599"/>
            <a:ext cx="3623869" cy="400324"/>
          </a:xfrm>
          <a:prstGeom prst="rect">
            <a:avLst/>
          </a:prstGeom>
          <a:solidFill>
            <a:schemeClr val="tx2"/>
          </a:solidFill>
        </p:spPr>
        <p:txBody>
          <a:bodyPr vert="horz" lIns="144000" tIns="144000" rIns="144000" bIns="45720" rtlCol="0" anchor="ctr" anchorCtr="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dirty="0"/>
              <a:t>Testo Calibri 18pt</a:t>
            </a:r>
          </a:p>
        </p:txBody>
      </p:sp>
      <p:sp>
        <p:nvSpPr>
          <p:cNvPr id="36" name="Segnaposto contenuto 2">
            <a:extLst>
              <a:ext uri="{FF2B5EF4-FFF2-40B4-BE49-F238E27FC236}">
                <a16:creationId xmlns:a16="http://schemas.microsoft.com/office/drawing/2014/main" id="{6D2B416D-7B49-44B1-B69F-DA365E602485}"/>
              </a:ext>
            </a:extLst>
          </p:cNvPr>
          <p:cNvSpPr>
            <a:spLocks noGrp="1"/>
          </p:cNvSpPr>
          <p:nvPr>
            <p:ph idx="25" hasCustomPrompt="1"/>
          </p:nvPr>
        </p:nvSpPr>
        <p:spPr>
          <a:xfrm>
            <a:off x="407368" y="4578922"/>
            <a:ext cx="3623869" cy="771207"/>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dirty="0"/>
              <a:t>Testo Calibri 16pt</a:t>
            </a:r>
          </a:p>
        </p:txBody>
      </p:sp>
      <p:sp>
        <p:nvSpPr>
          <p:cNvPr id="37" name="Segnaposto contenuto 2">
            <a:extLst>
              <a:ext uri="{FF2B5EF4-FFF2-40B4-BE49-F238E27FC236}">
                <a16:creationId xmlns:a16="http://schemas.microsoft.com/office/drawing/2014/main" id="{6D2B416D-7B49-44B1-B69F-DA365E602485}"/>
              </a:ext>
            </a:extLst>
          </p:cNvPr>
          <p:cNvSpPr>
            <a:spLocks noGrp="1"/>
          </p:cNvSpPr>
          <p:nvPr>
            <p:ph idx="26" hasCustomPrompt="1"/>
          </p:nvPr>
        </p:nvSpPr>
        <p:spPr>
          <a:xfrm>
            <a:off x="4183743" y="4178599"/>
            <a:ext cx="3623869" cy="400324"/>
          </a:xfrm>
          <a:prstGeom prst="rect">
            <a:avLst/>
          </a:prstGeom>
          <a:solidFill>
            <a:schemeClr val="tx2"/>
          </a:solidFill>
        </p:spPr>
        <p:txBody>
          <a:bodyPr vert="horz" lIns="144000" tIns="144000" rIns="144000" bIns="45720" rtlCol="0" anchor="ctr" anchorCtr="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dirty="0"/>
              <a:t>Testo Calibri 18pt</a:t>
            </a:r>
          </a:p>
        </p:txBody>
      </p:sp>
      <p:sp>
        <p:nvSpPr>
          <p:cNvPr id="38" name="Segnaposto contenuto 2">
            <a:extLst>
              <a:ext uri="{FF2B5EF4-FFF2-40B4-BE49-F238E27FC236}">
                <a16:creationId xmlns:a16="http://schemas.microsoft.com/office/drawing/2014/main" id="{6D2B416D-7B49-44B1-B69F-DA365E602485}"/>
              </a:ext>
            </a:extLst>
          </p:cNvPr>
          <p:cNvSpPr>
            <a:spLocks noGrp="1"/>
          </p:cNvSpPr>
          <p:nvPr>
            <p:ph idx="27" hasCustomPrompt="1"/>
          </p:nvPr>
        </p:nvSpPr>
        <p:spPr>
          <a:xfrm>
            <a:off x="4183743" y="4578922"/>
            <a:ext cx="3623869" cy="771207"/>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dirty="0"/>
              <a:t>Testo Calibri 16pt</a:t>
            </a:r>
          </a:p>
        </p:txBody>
      </p:sp>
      <p:sp>
        <p:nvSpPr>
          <p:cNvPr id="39" name="Segnaposto contenuto 2">
            <a:extLst>
              <a:ext uri="{FF2B5EF4-FFF2-40B4-BE49-F238E27FC236}">
                <a16:creationId xmlns:a16="http://schemas.microsoft.com/office/drawing/2014/main" id="{6D2B416D-7B49-44B1-B69F-DA365E602485}"/>
              </a:ext>
            </a:extLst>
          </p:cNvPr>
          <p:cNvSpPr>
            <a:spLocks noGrp="1"/>
          </p:cNvSpPr>
          <p:nvPr>
            <p:ph idx="28" hasCustomPrompt="1"/>
          </p:nvPr>
        </p:nvSpPr>
        <p:spPr>
          <a:xfrm>
            <a:off x="7960119" y="4178599"/>
            <a:ext cx="3623869" cy="400324"/>
          </a:xfrm>
          <a:prstGeom prst="rect">
            <a:avLst/>
          </a:prstGeom>
          <a:solidFill>
            <a:schemeClr val="tx2"/>
          </a:solidFill>
        </p:spPr>
        <p:txBody>
          <a:bodyPr vert="horz" lIns="144000" tIns="144000" rIns="144000" bIns="45720" rtlCol="0" anchor="ctr" anchorCtr="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dirty="0"/>
              <a:t>Testo Calibri 18pt</a:t>
            </a:r>
          </a:p>
        </p:txBody>
      </p:sp>
      <p:sp>
        <p:nvSpPr>
          <p:cNvPr id="40" name="Segnaposto contenuto 2">
            <a:extLst>
              <a:ext uri="{FF2B5EF4-FFF2-40B4-BE49-F238E27FC236}">
                <a16:creationId xmlns:a16="http://schemas.microsoft.com/office/drawing/2014/main" id="{6D2B416D-7B49-44B1-B69F-DA365E602485}"/>
              </a:ext>
            </a:extLst>
          </p:cNvPr>
          <p:cNvSpPr>
            <a:spLocks noGrp="1"/>
          </p:cNvSpPr>
          <p:nvPr>
            <p:ph idx="29" hasCustomPrompt="1"/>
          </p:nvPr>
        </p:nvSpPr>
        <p:spPr>
          <a:xfrm>
            <a:off x="7960119" y="4578922"/>
            <a:ext cx="3623869" cy="771207"/>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dirty="0"/>
              <a:t>Testo Calibri 16pt</a:t>
            </a:r>
          </a:p>
        </p:txBody>
      </p:sp>
    </p:spTree>
    <p:extLst>
      <p:ext uri="{BB962C8B-B14F-4D97-AF65-F5344CB8AC3E}">
        <p14:creationId xmlns:p14="http://schemas.microsoft.com/office/powerpoint/2010/main" val="234983592"/>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Vuota">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fld id="{CB61135D-D93B-4511-8396-9317FDF3E8C7}" type="datetime1">
              <a:rPr lang="it-IT" smtClean="0"/>
              <a:t>15/12/2019</a:t>
            </a:fld>
            <a:endParaRPr lang="en-GB" dirty="0"/>
          </a:p>
        </p:txBody>
      </p:sp>
      <p:sp>
        <p:nvSpPr>
          <p:cNvPr id="3"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it-IT"/>
              <a:t>Nuova vita all'ex Officina Motori Firenze Romito    I   Sergio Aglietti</a:t>
            </a:r>
            <a:endParaRPr lang="en-GB" dirty="0"/>
          </a:p>
        </p:txBody>
      </p:sp>
    </p:spTree>
    <p:extLst>
      <p:ext uri="{BB962C8B-B14F-4D97-AF65-F5344CB8AC3E}">
        <p14:creationId xmlns:p14="http://schemas.microsoft.com/office/powerpoint/2010/main" val="3150241451"/>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OSSO1_Titolo Sottotitolo e contenuto">
    <p:spTree>
      <p:nvGrpSpPr>
        <p:cNvPr id="1" name=""/>
        <p:cNvGrpSpPr/>
        <p:nvPr/>
      </p:nvGrpSpPr>
      <p:grpSpPr>
        <a:xfrm>
          <a:off x="0" y="0"/>
          <a:ext cx="0" cy="0"/>
          <a:chOff x="0" y="0"/>
          <a:chExt cx="0" cy="0"/>
        </a:xfrm>
      </p:grpSpPr>
      <p:grpSp>
        <p:nvGrpSpPr>
          <p:cNvPr id="4" name="Gruppo 3"/>
          <p:cNvGrpSpPr/>
          <p:nvPr userDrawn="1"/>
        </p:nvGrpSpPr>
        <p:grpSpPr>
          <a:xfrm>
            <a:off x="0" y="0"/>
            <a:ext cx="12192000" cy="6858000"/>
            <a:chOff x="0" y="0"/>
            <a:chExt cx="12192000" cy="6858000"/>
          </a:xfrm>
        </p:grpSpPr>
        <p:sp>
          <p:nvSpPr>
            <p:cNvPr id="2" name="Rettangolo 1"/>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Rettangolo 21">
              <a:extLst>
                <a:ext uri="{FF2B5EF4-FFF2-40B4-BE49-F238E27FC236}">
                  <a16:creationId xmlns:a16="http://schemas.microsoft.com/office/drawing/2014/main" id="{7466584B-8BD1-48B2-BD0C-DC7DD5380BEF}"/>
                </a:ext>
              </a:extLst>
            </p:cNvPr>
            <p:cNvSpPr/>
            <p:nvPr userDrawn="1"/>
          </p:nvSpPr>
          <p:spPr>
            <a:xfrm>
              <a:off x="11718170" y="0"/>
              <a:ext cx="47288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3" name="Group 4">
              <a:extLst>
                <a:ext uri="{FF2B5EF4-FFF2-40B4-BE49-F238E27FC236}">
                  <a16:creationId xmlns:a16="http://schemas.microsoft.com/office/drawing/2014/main" id="{E93527B5-7425-47AC-89C0-2B32AE601683}"/>
                </a:ext>
              </a:extLst>
            </p:cNvPr>
            <p:cNvGrpSpPr>
              <a:grpSpLocks noChangeAspect="1"/>
            </p:cNvGrpSpPr>
            <p:nvPr userDrawn="1"/>
          </p:nvGrpSpPr>
          <p:grpSpPr bwMode="auto">
            <a:xfrm>
              <a:off x="11786074" y="90427"/>
              <a:ext cx="346160" cy="234428"/>
              <a:chOff x="-560" y="-1287"/>
              <a:chExt cx="6379" cy="4320"/>
            </a:xfrm>
          </p:grpSpPr>
          <p:sp>
            <p:nvSpPr>
              <p:cNvPr id="24" name="AutoShape 3">
                <a:extLst>
                  <a:ext uri="{FF2B5EF4-FFF2-40B4-BE49-F238E27FC236}">
                    <a16:creationId xmlns:a16="http://schemas.microsoft.com/office/drawing/2014/main" id="{85DBAE22-A53B-46F6-A1C2-9F9E40807B3C}"/>
                  </a:ext>
                </a:extLst>
              </p:cNvPr>
              <p:cNvSpPr>
                <a:spLocks noChangeAspect="1" noChangeArrowheads="1" noTextEdit="1"/>
              </p:cNvSpPr>
              <p:nvPr/>
            </p:nvSpPr>
            <p:spPr bwMode="auto">
              <a:xfrm>
                <a:off x="-560" y="-1287"/>
                <a:ext cx="6379" cy="43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5" name="Rectangle 5">
                <a:extLst>
                  <a:ext uri="{FF2B5EF4-FFF2-40B4-BE49-F238E27FC236}">
                    <a16:creationId xmlns:a16="http://schemas.microsoft.com/office/drawing/2014/main" id="{B355A452-2788-4C68-9C15-CC51FD59A888}"/>
                  </a:ext>
                </a:extLst>
              </p:cNvPr>
              <p:cNvSpPr>
                <a:spLocks noChangeArrowheads="1"/>
              </p:cNvSpPr>
              <p:nvPr/>
            </p:nvSpPr>
            <p:spPr bwMode="auto">
              <a:xfrm>
                <a:off x="-560" y="-1287"/>
                <a:ext cx="6379" cy="4320"/>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6" name="Freeform 6">
                <a:extLst>
                  <a:ext uri="{FF2B5EF4-FFF2-40B4-BE49-F238E27FC236}">
                    <a16:creationId xmlns:a16="http://schemas.microsoft.com/office/drawing/2014/main" id="{B83AE660-1A7F-4C22-9AF1-535B2E94ED4B}"/>
                  </a:ext>
                </a:extLst>
              </p:cNvPr>
              <p:cNvSpPr>
                <a:spLocks/>
              </p:cNvSpPr>
              <p:nvPr/>
            </p:nvSpPr>
            <p:spPr bwMode="auto">
              <a:xfrm>
                <a:off x="-560" y="423"/>
                <a:ext cx="5536" cy="2610"/>
              </a:xfrm>
              <a:custGeom>
                <a:avLst/>
                <a:gdLst>
                  <a:gd name="T0" fmla="*/ 5536 w 5536"/>
                  <a:gd name="T1" fmla="*/ 0 h 2610"/>
                  <a:gd name="T2" fmla="*/ 5470 w 5536"/>
                  <a:gd name="T3" fmla="*/ 127 h 2610"/>
                  <a:gd name="T4" fmla="*/ 5449 w 5536"/>
                  <a:gd name="T5" fmla="*/ 139 h 2610"/>
                  <a:gd name="T6" fmla="*/ 5061 w 5536"/>
                  <a:gd name="T7" fmla="*/ 164 h 2610"/>
                  <a:gd name="T8" fmla="*/ 4881 w 5536"/>
                  <a:gd name="T9" fmla="*/ 189 h 2610"/>
                  <a:gd name="T10" fmla="*/ 4722 w 5536"/>
                  <a:gd name="T11" fmla="*/ 247 h 2610"/>
                  <a:gd name="T12" fmla="*/ 4585 w 5536"/>
                  <a:gd name="T13" fmla="*/ 336 h 2610"/>
                  <a:gd name="T14" fmla="*/ 4471 w 5536"/>
                  <a:gd name="T15" fmla="*/ 460 h 2610"/>
                  <a:gd name="T16" fmla="*/ 4380 w 5536"/>
                  <a:gd name="T17" fmla="*/ 618 h 2610"/>
                  <a:gd name="T18" fmla="*/ 4338 w 5536"/>
                  <a:gd name="T19" fmla="*/ 757 h 2610"/>
                  <a:gd name="T20" fmla="*/ 4318 w 5536"/>
                  <a:gd name="T21" fmla="*/ 902 h 2610"/>
                  <a:gd name="T22" fmla="*/ 4305 w 5536"/>
                  <a:gd name="T23" fmla="*/ 1107 h 2610"/>
                  <a:gd name="T24" fmla="*/ 4278 w 5536"/>
                  <a:gd name="T25" fmla="*/ 1312 h 2610"/>
                  <a:gd name="T26" fmla="*/ 4208 w 5536"/>
                  <a:gd name="T27" fmla="*/ 1538 h 2610"/>
                  <a:gd name="T28" fmla="*/ 4100 w 5536"/>
                  <a:gd name="T29" fmla="*/ 1768 h 2610"/>
                  <a:gd name="T30" fmla="*/ 3963 w 5536"/>
                  <a:gd name="T31" fmla="*/ 1971 h 2610"/>
                  <a:gd name="T32" fmla="*/ 3800 w 5536"/>
                  <a:gd name="T33" fmla="*/ 2146 h 2610"/>
                  <a:gd name="T34" fmla="*/ 3609 w 5536"/>
                  <a:gd name="T35" fmla="*/ 2293 h 2610"/>
                  <a:gd name="T36" fmla="*/ 3391 w 5536"/>
                  <a:gd name="T37" fmla="*/ 2413 h 2610"/>
                  <a:gd name="T38" fmla="*/ 3145 w 5536"/>
                  <a:gd name="T39" fmla="*/ 2504 h 2610"/>
                  <a:gd name="T40" fmla="*/ 2911 w 5536"/>
                  <a:gd name="T41" fmla="*/ 2552 h 2610"/>
                  <a:gd name="T42" fmla="*/ 2671 w 5536"/>
                  <a:gd name="T43" fmla="*/ 2585 h 2610"/>
                  <a:gd name="T44" fmla="*/ 2378 w 5536"/>
                  <a:gd name="T45" fmla="*/ 2608 h 2610"/>
                  <a:gd name="T46" fmla="*/ 2084 w 5536"/>
                  <a:gd name="T47" fmla="*/ 2608 h 2610"/>
                  <a:gd name="T48" fmla="*/ 54 w 5536"/>
                  <a:gd name="T49" fmla="*/ 2608 h 2610"/>
                  <a:gd name="T50" fmla="*/ 0 w 5536"/>
                  <a:gd name="T51" fmla="*/ 2608 h 2610"/>
                  <a:gd name="T52" fmla="*/ 64 w 5536"/>
                  <a:gd name="T53" fmla="*/ 2477 h 2610"/>
                  <a:gd name="T54" fmla="*/ 93 w 5536"/>
                  <a:gd name="T55" fmla="*/ 2436 h 2610"/>
                  <a:gd name="T56" fmla="*/ 143 w 5536"/>
                  <a:gd name="T57" fmla="*/ 2426 h 2610"/>
                  <a:gd name="T58" fmla="*/ 1098 w 5536"/>
                  <a:gd name="T59" fmla="*/ 2419 h 2610"/>
                  <a:gd name="T60" fmla="*/ 1469 w 5536"/>
                  <a:gd name="T61" fmla="*/ 2396 h 2610"/>
                  <a:gd name="T62" fmla="*/ 1753 w 5536"/>
                  <a:gd name="T63" fmla="*/ 2368 h 2610"/>
                  <a:gd name="T64" fmla="*/ 1947 w 5536"/>
                  <a:gd name="T65" fmla="*/ 2336 h 2610"/>
                  <a:gd name="T66" fmla="*/ 2155 w 5536"/>
                  <a:gd name="T67" fmla="*/ 2268 h 2610"/>
                  <a:gd name="T68" fmla="*/ 2362 w 5536"/>
                  <a:gd name="T69" fmla="*/ 2162 h 2610"/>
                  <a:gd name="T70" fmla="*/ 2540 w 5536"/>
                  <a:gd name="T71" fmla="*/ 2028 h 2610"/>
                  <a:gd name="T72" fmla="*/ 2687 w 5536"/>
                  <a:gd name="T73" fmla="*/ 1866 h 2610"/>
                  <a:gd name="T74" fmla="*/ 2807 w 5536"/>
                  <a:gd name="T75" fmla="*/ 1675 h 2610"/>
                  <a:gd name="T76" fmla="*/ 2896 w 5536"/>
                  <a:gd name="T77" fmla="*/ 1453 h 2610"/>
                  <a:gd name="T78" fmla="*/ 3064 w 5536"/>
                  <a:gd name="T79" fmla="*/ 881 h 2610"/>
                  <a:gd name="T80" fmla="*/ 3108 w 5536"/>
                  <a:gd name="T81" fmla="*/ 732 h 2610"/>
                  <a:gd name="T82" fmla="*/ 3170 w 5536"/>
                  <a:gd name="T83" fmla="*/ 591 h 2610"/>
                  <a:gd name="T84" fmla="*/ 3290 w 5536"/>
                  <a:gd name="T85" fmla="*/ 423 h 2610"/>
                  <a:gd name="T86" fmla="*/ 3431 w 5536"/>
                  <a:gd name="T87" fmla="*/ 288 h 2610"/>
                  <a:gd name="T88" fmla="*/ 3595 w 5536"/>
                  <a:gd name="T89" fmla="*/ 187 h 2610"/>
                  <a:gd name="T90" fmla="*/ 3785 w 5536"/>
                  <a:gd name="T91" fmla="*/ 122 h 2610"/>
                  <a:gd name="T92" fmla="*/ 4003 w 5536"/>
                  <a:gd name="T93" fmla="*/ 91 h 2610"/>
                  <a:gd name="T94" fmla="*/ 4235 w 5536"/>
                  <a:gd name="T95" fmla="*/ 79 h 2610"/>
                  <a:gd name="T96" fmla="*/ 5498 w 5536"/>
                  <a:gd name="T97"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536" h="2610">
                    <a:moveTo>
                      <a:pt x="5515" y="0"/>
                    </a:moveTo>
                    <a:lnTo>
                      <a:pt x="5536" y="0"/>
                    </a:lnTo>
                    <a:lnTo>
                      <a:pt x="5503" y="66"/>
                    </a:lnTo>
                    <a:lnTo>
                      <a:pt x="5470" y="127"/>
                    </a:lnTo>
                    <a:lnTo>
                      <a:pt x="5463" y="135"/>
                    </a:lnTo>
                    <a:lnTo>
                      <a:pt x="5449" y="139"/>
                    </a:lnTo>
                    <a:lnTo>
                      <a:pt x="5436" y="141"/>
                    </a:lnTo>
                    <a:lnTo>
                      <a:pt x="5061" y="164"/>
                    </a:lnTo>
                    <a:lnTo>
                      <a:pt x="4968" y="172"/>
                    </a:lnTo>
                    <a:lnTo>
                      <a:pt x="4881" y="189"/>
                    </a:lnTo>
                    <a:lnTo>
                      <a:pt x="4798" y="214"/>
                    </a:lnTo>
                    <a:lnTo>
                      <a:pt x="4722" y="247"/>
                    </a:lnTo>
                    <a:lnTo>
                      <a:pt x="4651" y="288"/>
                    </a:lnTo>
                    <a:lnTo>
                      <a:pt x="4585" y="336"/>
                    </a:lnTo>
                    <a:lnTo>
                      <a:pt x="4525" y="394"/>
                    </a:lnTo>
                    <a:lnTo>
                      <a:pt x="4471" y="460"/>
                    </a:lnTo>
                    <a:lnTo>
                      <a:pt x="4423" y="535"/>
                    </a:lnTo>
                    <a:lnTo>
                      <a:pt x="4380" y="618"/>
                    </a:lnTo>
                    <a:lnTo>
                      <a:pt x="4353" y="686"/>
                    </a:lnTo>
                    <a:lnTo>
                      <a:pt x="4338" y="757"/>
                    </a:lnTo>
                    <a:lnTo>
                      <a:pt x="4326" y="829"/>
                    </a:lnTo>
                    <a:lnTo>
                      <a:pt x="4318" y="902"/>
                    </a:lnTo>
                    <a:lnTo>
                      <a:pt x="4311" y="1004"/>
                    </a:lnTo>
                    <a:lnTo>
                      <a:pt x="4305" y="1107"/>
                    </a:lnTo>
                    <a:lnTo>
                      <a:pt x="4295" y="1209"/>
                    </a:lnTo>
                    <a:lnTo>
                      <a:pt x="4278" y="1312"/>
                    </a:lnTo>
                    <a:lnTo>
                      <a:pt x="4253" y="1412"/>
                    </a:lnTo>
                    <a:lnTo>
                      <a:pt x="4208" y="1538"/>
                    </a:lnTo>
                    <a:lnTo>
                      <a:pt x="4158" y="1656"/>
                    </a:lnTo>
                    <a:lnTo>
                      <a:pt x="4100" y="1768"/>
                    </a:lnTo>
                    <a:lnTo>
                      <a:pt x="4034" y="1872"/>
                    </a:lnTo>
                    <a:lnTo>
                      <a:pt x="3963" y="1971"/>
                    </a:lnTo>
                    <a:lnTo>
                      <a:pt x="3885" y="2061"/>
                    </a:lnTo>
                    <a:lnTo>
                      <a:pt x="3800" y="2146"/>
                    </a:lnTo>
                    <a:lnTo>
                      <a:pt x="3708" y="2224"/>
                    </a:lnTo>
                    <a:lnTo>
                      <a:pt x="3609" y="2293"/>
                    </a:lnTo>
                    <a:lnTo>
                      <a:pt x="3503" y="2357"/>
                    </a:lnTo>
                    <a:lnTo>
                      <a:pt x="3391" y="2413"/>
                    </a:lnTo>
                    <a:lnTo>
                      <a:pt x="3271" y="2461"/>
                    </a:lnTo>
                    <a:lnTo>
                      <a:pt x="3145" y="2504"/>
                    </a:lnTo>
                    <a:lnTo>
                      <a:pt x="3029" y="2533"/>
                    </a:lnTo>
                    <a:lnTo>
                      <a:pt x="2911" y="2552"/>
                    </a:lnTo>
                    <a:lnTo>
                      <a:pt x="2791" y="2569"/>
                    </a:lnTo>
                    <a:lnTo>
                      <a:pt x="2671" y="2585"/>
                    </a:lnTo>
                    <a:lnTo>
                      <a:pt x="2525" y="2602"/>
                    </a:lnTo>
                    <a:lnTo>
                      <a:pt x="2378" y="2608"/>
                    </a:lnTo>
                    <a:lnTo>
                      <a:pt x="2231" y="2610"/>
                    </a:lnTo>
                    <a:lnTo>
                      <a:pt x="2084" y="2608"/>
                    </a:lnTo>
                    <a:lnTo>
                      <a:pt x="1937" y="2608"/>
                    </a:lnTo>
                    <a:lnTo>
                      <a:pt x="54" y="2608"/>
                    </a:lnTo>
                    <a:lnTo>
                      <a:pt x="0" y="2608"/>
                    </a:lnTo>
                    <a:lnTo>
                      <a:pt x="0" y="2608"/>
                    </a:lnTo>
                    <a:lnTo>
                      <a:pt x="33" y="2540"/>
                    </a:lnTo>
                    <a:lnTo>
                      <a:pt x="64" y="2477"/>
                    </a:lnTo>
                    <a:lnTo>
                      <a:pt x="75" y="2452"/>
                    </a:lnTo>
                    <a:lnTo>
                      <a:pt x="93" y="2436"/>
                    </a:lnTo>
                    <a:lnTo>
                      <a:pt x="114" y="2428"/>
                    </a:lnTo>
                    <a:lnTo>
                      <a:pt x="143" y="2426"/>
                    </a:lnTo>
                    <a:lnTo>
                      <a:pt x="621" y="2426"/>
                    </a:lnTo>
                    <a:lnTo>
                      <a:pt x="1098" y="2419"/>
                    </a:lnTo>
                    <a:lnTo>
                      <a:pt x="1284" y="2409"/>
                    </a:lnTo>
                    <a:lnTo>
                      <a:pt x="1469" y="2396"/>
                    </a:lnTo>
                    <a:lnTo>
                      <a:pt x="1655" y="2378"/>
                    </a:lnTo>
                    <a:lnTo>
                      <a:pt x="1753" y="2368"/>
                    </a:lnTo>
                    <a:lnTo>
                      <a:pt x="1850" y="2355"/>
                    </a:lnTo>
                    <a:lnTo>
                      <a:pt x="1947" y="2336"/>
                    </a:lnTo>
                    <a:lnTo>
                      <a:pt x="2043" y="2311"/>
                    </a:lnTo>
                    <a:lnTo>
                      <a:pt x="2155" y="2268"/>
                    </a:lnTo>
                    <a:lnTo>
                      <a:pt x="2264" y="2218"/>
                    </a:lnTo>
                    <a:lnTo>
                      <a:pt x="2362" y="2162"/>
                    </a:lnTo>
                    <a:lnTo>
                      <a:pt x="2455" y="2098"/>
                    </a:lnTo>
                    <a:lnTo>
                      <a:pt x="2540" y="2028"/>
                    </a:lnTo>
                    <a:lnTo>
                      <a:pt x="2617" y="1951"/>
                    </a:lnTo>
                    <a:lnTo>
                      <a:pt x="2687" y="1866"/>
                    </a:lnTo>
                    <a:lnTo>
                      <a:pt x="2751" y="1773"/>
                    </a:lnTo>
                    <a:lnTo>
                      <a:pt x="2807" y="1675"/>
                    </a:lnTo>
                    <a:lnTo>
                      <a:pt x="2855" y="1569"/>
                    </a:lnTo>
                    <a:lnTo>
                      <a:pt x="2896" y="1453"/>
                    </a:lnTo>
                    <a:lnTo>
                      <a:pt x="2983" y="1167"/>
                    </a:lnTo>
                    <a:lnTo>
                      <a:pt x="3064" y="881"/>
                    </a:lnTo>
                    <a:lnTo>
                      <a:pt x="3085" y="805"/>
                    </a:lnTo>
                    <a:lnTo>
                      <a:pt x="3108" y="732"/>
                    </a:lnTo>
                    <a:lnTo>
                      <a:pt x="3135" y="661"/>
                    </a:lnTo>
                    <a:lnTo>
                      <a:pt x="3170" y="591"/>
                    </a:lnTo>
                    <a:lnTo>
                      <a:pt x="3226" y="502"/>
                    </a:lnTo>
                    <a:lnTo>
                      <a:pt x="3290" y="423"/>
                    </a:lnTo>
                    <a:lnTo>
                      <a:pt x="3358" y="351"/>
                    </a:lnTo>
                    <a:lnTo>
                      <a:pt x="3431" y="288"/>
                    </a:lnTo>
                    <a:lnTo>
                      <a:pt x="3510" y="234"/>
                    </a:lnTo>
                    <a:lnTo>
                      <a:pt x="3595" y="187"/>
                    </a:lnTo>
                    <a:lnTo>
                      <a:pt x="3688" y="151"/>
                    </a:lnTo>
                    <a:lnTo>
                      <a:pt x="3785" y="122"/>
                    </a:lnTo>
                    <a:lnTo>
                      <a:pt x="3887" y="102"/>
                    </a:lnTo>
                    <a:lnTo>
                      <a:pt x="4003" y="91"/>
                    </a:lnTo>
                    <a:lnTo>
                      <a:pt x="4119" y="85"/>
                    </a:lnTo>
                    <a:lnTo>
                      <a:pt x="4235" y="79"/>
                    </a:lnTo>
                    <a:lnTo>
                      <a:pt x="4923" y="35"/>
                    </a:lnTo>
                    <a:lnTo>
                      <a:pt x="5498" y="0"/>
                    </a:lnTo>
                    <a:lnTo>
                      <a:pt x="5515"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27" name="Freeform 7">
                <a:extLst>
                  <a:ext uri="{FF2B5EF4-FFF2-40B4-BE49-F238E27FC236}">
                    <a16:creationId xmlns:a16="http://schemas.microsoft.com/office/drawing/2014/main" id="{0BE6F8E9-24BA-47B8-9CCD-E18AD0A43490}"/>
                  </a:ext>
                </a:extLst>
              </p:cNvPr>
              <p:cNvSpPr>
                <a:spLocks/>
              </p:cNvSpPr>
              <p:nvPr/>
            </p:nvSpPr>
            <p:spPr bwMode="auto">
              <a:xfrm>
                <a:off x="855" y="-1283"/>
                <a:ext cx="4960" cy="1437"/>
              </a:xfrm>
              <a:custGeom>
                <a:avLst/>
                <a:gdLst>
                  <a:gd name="T0" fmla="*/ 4896 w 4960"/>
                  <a:gd name="T1" fmla="*/ 0 h 1437"/>
                  <a:gd name="T2" fmla="*/ 4960 w 4960"/>
                  <a:gd name="T3" fmla="*/ 0 h 1437"/>
                  <a:gd name="T4" fmla="*/ 4935 w 4960"/>
                  <a:gd name="T5" fmla="*/ 46 h 1437"/>
                  <a:gd name="T6" fmla="*/ 4912 w 4960"/>
                  <a:gd name="T7" fmla="*/ 89 h 1437"/>
                  <a:gd name="T8" fmla="*/ 4892 w 4960"/>
                  <a:gd name="T9" fmla="*/ 131 h 1437"/>
                  <a:gd name="T10" fmla="*/ 4879 w 4960"/>
                  <a:gd name="T11" fmla="*/ 162 h 1437"/>
                  <a:gd name="T12" fmla="*/ 4860 w 4960"/>
                  <a:gd name="T13" fmla="*/ 181 h 1437"/>
                  <a:gd name="T14" fmla="*/ 4838 w 4960"/>
                  <a:gd name="T15" fmla="*/ 195 h 1437"/>
                  <a:gd name="T16" fmla="*/ 4809 w 4960"/>
                  <a:gd name="T17" fmla="*/ 201 h 1437"/>
                  <a:gd name="T18" fmla="*/ 4776 w 4960"/>
                  <a:gd name="T19" fmla="*/ 203 h 1437"/>
                  <a:gd name="T20" fmla="*/ 4287 w 4960"/>
                  <a:gd name="T21" fmla="*/ 201 h 1437"/>
                  <a:gd name="T22" fmla="*/ 3798 w 4960"/>
                  <a:gd name="T23" fmla="*/ 203 h 1437"/>
                  <a:gd name="T24" fmla="*/ 3590 w 4960"/>
                  <a:gd name="T25" fmla="*/ 207 h 1437"/>
                  <a:gd name="T26" fmla="*/ 3381 w 4960"/>
                  <a:gd name="T27" fmla="*/ 216 h 1437"/>
                  <a:gd name="T28" fmla="*/ 3172 w 4960"/>
                  <a:gd name="T29" fmla="*/ 234 h 1437"/>
                  <a:gd name="T30" fmla="*/ 2965 w 4960"/>
                  <a:gd name="T31" fmla="*/ 261 h 1437"/>
                  <a:gd name="T32" fmla="*/ 2826 w 4960"/>
                  <a:gd name="T33" fmla="*/ 284 h 1437"/>
                  <a:gd name="T34" fmla="*/ 2689 w 4960"/>
                  <a:gd name="T35" fmla="*/ 313 h 1437"/>
                  <a:gd name="T36" fmla="*/ 2554 w 4960"/>
                  <a:gd name="T37" fmla="*/ 350 h 1437"/>
                  <a:gd name="T38" fmla="*/ 2420 w 4960"/>
                  <a:gd name="T39" fmla="*/ 394 h 1437"/>
                  <a:gd name="T40" fmla="*/ 2289 w 4960"/>
                  <a:gd name="T41" fmla="*/ 446 h 1437"/>
                  <a:gd name="T42" fmla="*/ 2161 w 4960"/>
                  <a:gd name="T43" fmla="*/ 508 h 1437"/>
                  <a:gd name="T44" fmla="*/ 2047 w 4960"/>
                  <a:gd name="T45" fmla="*/ 576 h 1437"/>
                  <a:gd name="T46" fmla="*/ 1941 w 4960"/>
                  <a:gd name="T47" fmla="*/ 651 h 1437"/>
                  <a:gd name="T48" fmla="*/ 1840 w 4960"/>
                  <a:gd name="T49" fmla="*/ 734 h 1437"/>
                  <a:gd name="T50" fmla="*/ 1746 w 4960"/>
                  <a:gd name="T51" fmla="*/ 823 h 1437"/>
                  <a:gd name="T52" fmla="*/ 1660 w 4960"/>
                  <a:gd name="T53" fmla="*/ 921 h 1437"/>
                  <a:gd name="T54" fmla="*/ 1579 w 4960"/>
                  <a:gd name="T55" fmla="*/ 1026 h 1437"/>
                  <a:gd name="T56" fmla="*/ 1496 w 4960"/>
                  <a:gd name="T57" fmla="*/ 1151 h 1437"/>
                  <a:gd name="T58" fmla="*/ 1417 w 4960"/>
                  <a:gd name="T59" fmla="*/ 1281 h 1437"/>
                  <a:gd name="T60" fmla="*/ 1338 w 4960"/>
                  <a:gd name="T61" fmla="*/ 1410 h 1437"/>
                  <a:gd name="T62" fmla="*/ 1326 w 4960"/>
                  <a:gd name="T63" fmla="*/ 1426 h 1437"/>
                  <a:gd name="T64" fmla="*/ 1313 w 4960"/>
                  <a:gd name="T65" fmla="*/ 1433 h 1437"/>
                  <a:gd name="T66" fmla="*/ 1295 w 4960"/>
                  <a:gd name="T67" fmla="*/ 1437 h 1437"/>
                  <a:gd name="T68" fmla="*/ 37 w 4960"/>
                  <a:gd name="T69" fmla="*/ 1437 h 1437"/>
                  <a:gd name="T70" fmla="*/ 21 w 4960"/>
                  <a:gd name="T71" fmla="*/ 1435 h 1437"/>
                  <a:gd name="T72" fmla="*/ 0 w 4960"/>
                  <a:gd name="T73" fmla="*/ 1435 h 1437"/>
                  <a:gd name="T74" fmla="*/ 64 w 4960"/>
                  <a:gd name="T75" fmla="*/ 1310 h 1437"/>
                  <a:gd name="T76" fmla="*/ 126 w 4960"/>
                  <a:gd name="T77" fmla="*/ 1186 h 1437"/>
                  <a:gd name="T78" fmla="*/ 186 w 4960"/>
                  <a:gd name="T79" fmla="*/ 1061 h 1437"/>
                  <a:gd name="T80" fmla="*/ 247 w 4960"/>
                  <a:gd name="T81" fmla="*/ 937 h 1437"/>
                  <a:gd name="T82" fmla="*/ 315 w 4960"/>
                  <a:gd name="T83" fmla="*/ 817 h 1437"/>
                  <a:gd name="T84" fmla="*/ 389 w 4960"/>
                  <a:gd name="T85" fmla="*/ 701 h 1437"/>
                  <a:gd name="T86" fmla="*/ 458 w 4960"/>
                  <a:gd name="T87" fmla="*/ 607 h 1437"/>
                  <a:gd name="T88" fmla="*/ 533 w 4960"/>
                  <a:gd name="T89" fmla="*/ 520 h 1437"/>
                  <a:gd name="T90" fmla="*/ 615 w 4960"/>
                  <a:gd name="T91" fmla="*/ 440 h 1437"/>
                  <a:gd name="T92" fmla="*/ 700 w 4960"/>
                  <a:gd name="T93" fmla="*/ 367 h 1437"/>
                  <a:gd name="T94" fmla="*/ 791 w 4960"/>
                  <a:gd name="T95" fmla="*/ 301 h 1437"/>
                  <a:gd name="T96" fmla="*/ 887 w 4960"/>
                  <a:gd name="T97" fmla="*/ 243 h 1437"/>
                  <a:gd name="T98" fmla="*/ 990 w 4960"/>
                  <a:gd name="T99" fmla="*/ 191 h 1437"/>
                  <a:gd name="T100" fmla="*/ 1096 w 4960"/>
                  <a:gd name="T101" fmla="*/ 147 h 1437"/>
                  <a:gd name="T102" fmla="*/ 1206 w 4960"/>
                  <a:gd name="T103" fmla="*/ 108 h 1437"/>
                  <a:gd name="T104" fmla="*/ 1351 w 4960"/>
                  <a:gd name="T105" fmla="*/ 69 h 1437"/>
                  <a:gd name="T106" fmla="*/ 1496 w 4960"/>
                  <a:gd name="T107" fmla="*/ 40 h 1437"/>
                  <a:gd name="T108" fmla="*/ 1645 w 4960"/>
                  <a:gd name="T109" fmla="*/ 21 h 1437"/>
                  <a:gd name="T110" fmla="*/ 1794 w 4960"/>
                  <a:gd name="T111" fmla="*/ 10 h 1437"/>
                  <a:gd name="T112" fmla="*/ 1954 w 4960"/>
                  <a:gd name="T113" fmla="*/ 4 h 1437"/>
                  <a:gd name="T114" fmla="*/ 2117 w 4960"/>
                  <a:gd name="T115" fmla="*/ 2 h 1437"/>
                  <a:gd name="T116" fmla="*/ 4896 w 4960"/>
                  <a:gd name="T117" fmla="*/ 0 h 1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60" h="1437">
                    <a:moveTo>
                      <a:pt x="4896" y="0"/>
                    </a:moveTo>
                    <a:lnTo>
                      <a:pt x="4960" y="0"/>
                    </a:lnTo>
                    <a:lnTo>
                      <a:pt x="4935" y="46"/>
                    </a:lnTo>
                    <a:lnTo>
                      <a:pt x="4912" y="89"/>
                    </a:lnTo>
                    <a:lnTo>
                      <a:pt x="4892" y="131"/>
                    </a:lnTo>
                    <a:lnTo>
                      <a:pt x="4879" y="162"/>
                    </a:lnTo>
                    <a:lnTo>
                      <a:pt x="4860" y="181"/>
                    </a:lnTo>
                    <a:lnTo>
                      <a:pt x="4838" y="195"/>
                    </a:lnTo>
                    <a:lnTo>
                      <a:pt x="4809" y="201"/>
                    </a:lnTo>
                    <a:lnTo>
                      <a:pt x="4776" y="203"/>
                    </a:lnTo>
                    <a:lnTo>
                      <a:pt x="4287" y="201"/>
                    </a:lnTo>
                    <a:lnTo>
                      <a:pt x="3798" y="203"/>
                    </a:lnTo>
                    <a:lnTo>
                      <a:pt x="3590" y="207"/>
                    </a:lnTo>
                    <a:lnTo>
                      <a:pt x="3381" y="216"/>
                    </a:lnTo>
                    <a:lnTo>
                      <a:pt x="3172" y="234"/>
                    </a:lnTo>
                    <a:lnTo>
                      <a:pt x="2965" y="261"/>
                    </a:lnTo>
                    <a:lnTo>
                      <a:pt x="2826" y="284"/>
                    </a:lnTo>
                    <a:lnTo>
                      <a:pt x="2689" y="313"/>
                    </a:lnTo>
                    <a:lnTo>
                      <a:pt x="2554" y="350"/>
                    </a:lnTo>
                    <a:lnTo>
                      <a:pt x="2420" y="394"/>
                    </a:lnTo>
                    <a:lnTo>
                      <a:pt x="2289" y="446"/>
                    </a:lnTo>
                    <a:lnTo>
                      <a:pt x="2161" y="508"/>
                    </a:lnTo>
                    <a:lnTo>
                      <a:pt x="2047" y="576"/>
                    </a:lnTo>
                    <a:lnTo>
                      <a:pt x="1941" y="651"/>
                    </a:lnTo>
                    <a:lnTo>
                      <a:pt x="1840" y="734"/>
                    </a:lnTo>
                    <a:lnTo>
                      <a:pt x="1746" y="823"/>
                    </a:lnTo>
                    <a:lnTo>
                      <a:pt x="1660" y="921"/>
                    </a:lnTo>
                    <a:lnTo>
                      <a:pt x="1579" y="1026"/>
                    </a:lnTo>
                    <a:lnTo>
                      <a:pt x="1496" y="1151"/>
                    </a:lnTo>
                    <a:lnTo>
                      <a:pt x="1417" y="1281"/>
                    </a:lnTo>
                    <a:lnTo>
                      <a:pt x="1338" y="1410"/>
                    </a:lnTo>
                    <a:lnTo>
                      <a:pt x="1326" y="1426"/>
                    </a:lnTo>
                    <a:lnTo>
                      <a:pt x="1313" y="1433"/>
                    </a:lnTo>
                    <a:lnTo>
                      <a:pt x="1295" y="1437"/>
                    </a:lnTo>
                    <a:lnTo>
                      <a:pt x="37" y="1437"/>
                    </a:lnTo>
                    <a:lnTo>
                      <a:pt x="21" y="1435"/>
                    </a:lnTo>
                    <a:lnTo>
                      <a:pt x="0" y="1435"/>
                    </a:lnTo>
                    <a:lnTo>
                      <a:pt x="64" y="1310"/>
                    </a:lnTo>
                    <a:lnTo>
                      <a:pt x="126" y="1186"/>
                    </a:lnTo>
                    <a:lnTo>
                      <a:pt x="186" y="1061"/>
                    </a:lnTo>
                    <a:lnTo>
                      <a:pt x="247" y="937"/>
                    </a:lnTo>
                    <a:lnTo>
                      <a:pt x="315" y="817"/>
                    </a:lnTo>
                    <a:lnTo>
                      <a:pt x="389" y="701"/>
                    </a:lnTo>
                    <a:lnTo>
                      <a:pt x="458" y="607"/>
                    </a:lnTo>
                    <a:lnTo>
                      <a:pt x="533" y="520"/>
                    </a:lnTo>
                    <a:lnTo>
                      <a:pt x="615" y="440"/>
                    </a:lnTo>
                    <a:lnTo>
                      <a:pt x="700" y="367"/>
                    </a:lnTo>
                    <a:lnTo>
                      <a:pt x="791" y="301"/>
                    </a:lnTo>
                    <a:lnTo>
                      <a:pt x="887" y="243"/>
                    </a:lnTo>
                    <a:lnTo>
                      <a:pt x="990" y="191"/>
                    </a:lnTo>
                    <a:lnTo>
                      <a:pt x="1096" y="147"/>
                    </a:lnTo>
                    <a:lnTo>
                      <a:pt x="1206" y="108"/>
                    </a:lnTo>
                    <a:lnTo>
                      <a:pt x="1351" y="69"/>
                    </a:lnTo>
                    <a:lnTo>
                      <a:pt x="1496" y="40"/>
                    </a:lnTo>
                    <a:lnTo>
                      <a:pt x="1645" y="21"/>
                    </a:lnTo>
                    <a:lnTo>
                      <a:pt x="1794" y="10"/>
                    </a:lnTo>
                    <a:lnTo>
                      <a:pt x="1954" y="4"/>
                    </a:lnTo>
                    <a:lnTo>
                      <a:pt x="2117" y="2"/>
                    </a:lnTo>
                    <a:lnTo>
                      <a:pt x="4896" y="0"/>
                    </a:lnTo>
                    <a:close/>
                  </a:path>
                </a:pathLst>
              </a:custGeom>
              <a:solidFill>
                <a:srgbClr val="0E6B6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28" name="Freeform 8">
                <a:extLst>
                  <a:ext uri="{FF2B5EF4-FFF2-40B4-BE49-F238E27FC236}">
                    <a16:creationId xmlns:a16="http://schemas.microsoft.com/office/drawing/2014/main" id="{61144228-6360-4B55-95F5-F9B22AED9A89}"/>
                  </a:ext>
                </a:extLst>
              </p:cNvPr>
              <p:cNvSpPr>
                <a:spLocks/>
              </p:cNvSpPr>
              <p:nvPr/>
            </p:nvSpPr>
            <p:spPr bwMode="auto">
              <a:xfrm>
                <a:off x="-365" y="643"/>
                <a:ext cx="2316" cy="1988"/>
              </a:xfrm>
              <a:custGeom>
                <a:avLst/>
                <a:gdLst>
                  <a:gd name="T0" fmla="*/ 2297 w 2316"/>
                  <a:gd name="T1" fmla="*/ 0 h 1988"/>
                  <a:gd name="T2" fmla="*/ 2316 w 2316"/>
                  <a:gd name="T3" fmla="*/ 0 h 1988"/>
                  <a:gd name="T4" fmla="*/ 2250 w 2316"/>
                  <a:gd name="T5" fmla="*/ 124 h 1988"/>
                  <a:gd name="T6" fmla="*/ 2185 w 2316"/>
                  <a:gd name="T7" fmla="*/ 245 h 1988"/>
                  <a:gd name="T8" fmla="*/ 2038 w 2316"/>
                  <a:gd name="T9" fmla="*/ 510 h 1988"/>
                  <a:gd name="T10" fmla="*/ 1885 w 2316"/>
                  <a:gd name="T11" fmla="*/ 771 h 1988"/>
                  <a:gd name="T12" fmla="*/ 1726 w 2316"/>
                  <a:gd name="T13" fmla="*/ 1028 h 1988"/>
                  <a:gd name="T14" fmla="*/ 1560 w 2316"/>
                  <a:gd name="T15" fmla="*/ 1281 h 1988"/>
                  <a:gd name="T16" fmla="*/ 1496 w 2316"/>
                  <a:gd name="T17" fmla="*/ 1368 h 1988"/>
                  <a:gd name="T18" fmla="*/ 1431 w 2316"/>
                  <a:gd name="T19" fmla="*/ 1455 h 1988"/>
                  <a:gd name="T20" fmla="*/ 1361 w 2316"/>
                  <a:gd name="T21" fmla="*/ 1536 h 1988"/>
                  <a:gd name="T22" fmla="*/ 1286 w 2316"/>
                  <a:gd name="T23" fmla="*/ 1613 h 1988"/>
                  <a:gd name="T24" fmla="*/ 1205 w 2316"/>
                  <a:gd name="T25" fmla="*/ 1685 h 1988"/>
                  <a:gd name="T26" fmla="*/ 1118 w 2316"/>
                  <a:gd name="T27" fmla="*/ 1751 h 1988"/>
                  <a:gd name="T28" fmla="*/ 1036 w 2316"/>
                  <a:gd name="T29" fmla="*/ 1803 h 1988"/>
                  <a:gd name="T30" fmla="*/ 951 w 2316"/>
                  <a:gd name="T31" fmla="*/ 1847 h 1988"/>
                  <a:gd name="T32" fmla="*/ 864 w 2316"/>
                  <a:gd name="T33" fmla="*/ 1884 h 1988"/>
                  <a:gd name="T34" fmla="*/ 773 w 2316"/>
                  <a:gd name="T35" fmla="*/ 1913 h 1988"/>
                  <a:gd name="T36" fmla="*/ 683 w 2316"/>
                  <a:gd name="T37" fmla="*/ 1936 h 1988"/>
                  <a:gd name="T38" fmla="*/ 586 w 2316"/>
                  <a:gd name="T39" fmla="*/ 1953 h 1988"/>
                  <a:gd name="T40" fmla="*/ 449 w 2316"/>
                  <a:gd name="T41" fmla="*/ 1971 h 1988"/>
                  <a:gd name="T42" fmla="*/ 311 w 2316"/>
                  <a:gd name="T43" fmla="*/ 1980 h 1988"/>
                  <a:gd name="T44" fmla="*/ 172 w 2316"/>
                  <a:gd name="T45" fmla="*/ 1986 h 1988"/>
                  <a:gd name="T46" fmla="*/ 33 w 2316"/>
                  <a:gd name="T47" fmla="*/ 1988 h 1988"/>
                  <a:gd name="T48" fmla="*/ 18 w 2316"/>
                  <a:gd name="T49" fmla="*/ 1988 h 1988"/>
                  <a:gd name="T50" fmla="*/ 0 w 2316"/>
                  <a:gd name="T51" fmla="*/ 1988 h 1988"/>
                  <a:gd name="T52" fmla="*/ 8 w 2316"/>
                  <a:gd name="T53" fmla="*/ 1969 h 1988"/>
                  <a:gd name="T54" fmla="*/ 14 w 2316"/>
                  <a:gd name="T55" fmla="*/ 1955 h 1988"/>
                  <a:gd name="T56" fmla="*/ 916 w 2316"/>
                  <a:gd name="T57" fmla="*/ 168 h 1988"/>
                  <a:gd name="T58" fmla="*/ 928 w 2316"/>
                  <a:gd name="T59" fmla="*/ 149 h 1988"/>
                  <a:gd name="T60" fmla="*/ 945 w 2316"/>
                  <a:gd name="T61" fmla="*/ 137 h 1988"/>
                  <a:gd name="T62" fmla="*/ 967 w 2316"/>
                  <a:gd name="T63" fmla="*/ 133 h 1988"/>
                  <a:gd name="T64" fmla="*/ 1753 w 2316"/>
                  <a:gd name="T65" fmla="*/ 54 h 1988"/>
                  <a:gd name="T66" fmla="*/ 2281 w 2316"/>
                  <a:gd name="T67" fmla="*/ 0 h 1988"/>
                  <a:gd name="T68" fmla="*/ 2297 w 2316"/>
                  <a:gd name="T69" fmla="*/ 0 h 1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16" h="1988">
                    <a:moveTo>
                      <a:pt x="2297" y="0"/>
                    </a:moveTo>
                    <a:lnTo>
                      <a:pt x="2316" y="0"/>
                    </a:lnTo>
                    <a:lnTo>
                      <a:pt x="2250" y="124"/>
                    </a:lnTo>
                    <a:lnTo>
                      <a:pt x="2185" y="245"/>
                    </a:lnTo>
                    <a:lnTo>
                      <a:pt x="2038" y="510"/>
                    </a:lnTo>
                    <a:lnTo>
                      <a:pt x="1885" y="771"/>
                    </a:lnTo>
                    <a:lnTo>
                      <a:pt x="1726" y="1028"/>
                    </a:lnTo>
                    <a:lnTo>
                      <a:pt x="1560" y="1281"/>
                    </a:lnTo>
                    <a:lnTo>
                      <a:pt x="1496" y="1368"/>
                    </a:lnTo>
                    <a:lnTo>
                      <a:pt x="1431" y="1455"/>
                    </a:lnTo>
                    <a:lnTo>
                      <a:pt x="1361" y="1536"/>
                    </a:lnTo>
                    <a:lnTo>
                      <a:pt x="1286" y="1613"/>
                    </a:lnTo>
                    <a:lnTo>
                      <a:pt x="1205" y="1685"/>
                    </a:lnTo>
                    <a:lnTo>
                      <a:pt x="1118" y="1751"/>
                    </a:lnTo>
                    <a:lnTo>
                      <a:pt x="1036" y="1803"/>
                    </a:lnTo>
                    <a:lnTo>
                      <a:pt x="951" y="1847"/>
                    </a:lnTo>
                    <a:lnTo>
                      <a:pt x="864" y="1884"/>
                    </a:lnTo>
                    <a:lnTo>
                      <a:pt x="773" y="1913"/>
                    </a:lnTo>
                    <a:lnTo>
                      <a:pt x="683" y="1936"/>
                    </a:lnTo>
                    <a:lnTo>
                      <a:pt x="586" y="1953"/>
                    </a:lnTo>
                    <a:lnTo>
                      <a:pt x="449" y="1971"/>
                    </a:lnTo>
                    <a:lnTo>
                      <a:pt x="311" y="1980"/>
                    </a:lnTo>
                    <a:lnTo>
                      <a:pt x="172" y="1986"/>
                    </a:lnTo>
                    <a:lnTo>
                      <a:pt x="33" y="1988"/>
                    </a:lnTo>
                    <a:lnTo>
                      <a:pt x="18" y="1988"/>
                    </a:lnTo>
                    <a:lnTo>
                      <a:pt x="0" y="1988"/>
                    </a:lnTo>
                    <a:lnTo>
                      <a:pt x="8" y="1969"/>
                    </a:lnTo>
                    <a:lnTo>
                      <a:pt x="14" y="1955"/>
                    </a:lnTo>
                    <a:lnTo>
                      <a:pt x="916" y="168"/>
                    </a:lnTo>
                    <a:lnTo>
                      <a:pt x="928" y="149"/>
                    </a:lnTo>
                    <a:lnTo>
                      <a:pt x="945" y="137"/>
                    </a:lnTo>
                    <a:lnTo>
                      <a:pt x="967" y="133"/>
                    </a:lnTo>
                    <a:lnTo>
                      <a:pt x="1753" y="54"/>
                    </a:lnTo>
                    <a:lnTo>
                      <a:pt x="2281" y="0"/>
                    </a:lnTo>
                    <a:lnTo>
                      <a:pt x="2297" y="0"/>
                    </a:lnTo>
                    <a:close/>
                  </a:path>
                </a:pathLst>
              </a:custGeom>
              <a:solidFill>
                <a:srgbClr val="0E6B6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29" name="Freeform 9">
                <a:extLst>
                  <a:ext uri="{FF2B5EF4-FFF2-40B4-BE49-F238E27FC236}">
                    <a16:creationId xmlns:a16="http://schemas.microsoft.com/office/drawing/2014/main" id="{88DFCB77-4787-41C9-BEEE-C96E24C96E86}"/>
                  </a:ext>
                </a:extLst>
              </p:cNvPr>
              <p:cNvSpPr>
                <a:spLocks/>
              </p:cNvSpPr>
              <p:nvPr/>
            </p:nvSpPr>
            <p:spPr bwMode="auto">
              <a:xfrm>
                <a:off x="3146" y="-875"/>
                <a:ext cx="2472" cy="1029"/>
              </a:xfrm>
              <a:custGeom>
                <a:avLst/>
                <a:gdLst>
                  <a:gd name="T0" fmla="*/ 2451 w 2472"/>
                  <a:gd name="T1" fmla="*/ 0 h 1029"/>
                  <a:gd name="T2" fmla="*/ 2472 w 2472"/>
                  <a:gd name="T3" fmla="*/ 0 h 1029"/>
                  <a:gd name="T4" fmla="*/ 2426 w 2472"/>
                  <a:gd name="T5" fmla="*/ 94 h 1029"/>
                  <a:gd name="T6" fmla="*/ 2379 w 2472"/>
                  <a:gd name="T7" fmla="*/ 185 h 1029"/>
                  <a:gd name="T8" fmla="*/ 1977 w 2472"/>
                  <a:gd name="T9" fmla="*/ 1004 h 1029"/>
                  <a:gd name="T10" fmla="*/ 1967 w 2472"/>
                  <a:gd name="T11" fmla="*/ 1018 h 1029"/>
                  <a:gd name="T12" fmla="*/ 1956 w 2472"/>
                  <a:gd name="T13" fmla="*/ 1027 h 1029"/>
                  <a:gd name="T14" fmla="*/ 1937 w 2472"/>
                  <a:gd name="T15" fmla="*/ 1029 h 1029"/>
                  <a:gd name="T16" fmla="*/ 23 w 2472"/>
                  <a:gd name="T17" fmla="*/ 1029 h 1029"/>
                  <a:gd name="T18" fmla="*/ 17 w 2472"/>
                  <a:gd name="T19" fmla="*/ 1027 h 1029"/>
                  <a:gd name="T20" fmla="*/ 9 w 2472"/>
                  <a:gd name="T21" fmla="*/ 1027 h 1029"/>
                  <a:gd name="T22" fmla="*/ 0 w 2472"/>
                  <a:gd name="T23" fmla="*/ 1027 h 1029"/>
                  <a:gd name="T24" fmla="*/ 48 w 2472"/>
                  <a:gd name="T25" fmla="*/ 938 h 1029"/>
                  <a:gd name="T26" fmla="*/ 100 w 2472"/>
                  <a:gd name="T27" fmla="*/ 852 h 1029"/>
                  <a:gd name="T28" fmla="*/ 152 w 2472"/>
                  <a:gd name="T29" fmla="*/ 767 h 1029"/>
                  <a:gd name="T30" fmla="*/ 210 w 2472"/>
                  <a:gd name="T31" fmla="*/ 683 h 1029"/>
                  <a:gd name="T32" fmla="*/ 270 w 2472"/>
                  <a:gd name="T33" fmla="*/ 606 h 1029"/>
                  <a:gd name="T34" fmla="*/ 334 w 2472"/>
                  <a:gd name="T35" fmla="*/ 531 h 1029"/>
                  <a:gd name="T36" fmla="*/ 404 w 2472"/>
                  <a:gd name="T37" fmla="*/ 461 h 1029"/>
                  <a:gd name="T38" fmla="*/ 479 w 2472"/>
                  <a:gd name="T39" fmla="*/ 396 h 1029"/>
                  <a:gd name="T40" fmla="*/ 560 w 2472"/>
                  <a:gd name="T41" fmla="*/ 336 h 1029"/>
                  <a:gd name="T42" fmla="*/ 647 w 2472"/>
                  <a:gd name="T43" fmla="*/ 284 h 1029"/>
                  <a:gd name="T44" fmla="*/ 744 w 2472"/>
                  <a:gd name="T45" fmla="*/ 235 h 1029"/>
                  <a:gd name="T46" fmla="*/ 842 w 2472"/>
                  <a:gd name="T47" fmla="*/ 195 h 1029"/>
                  <a:gd name="T48" fmla="*/ 941 w 2472"/>
                  <a:gd name="T49" fmla="*/ 162 h 1029"/>
                  <a:gd name="T50" fmla="*/ 1043 w 2472"/>
                  <a:gd name="T51" fmla="*/ 133 h 1029"/>
                  <a:gd name="T52" fmla="*/ 1148 w 2472"/>
                  <a:gd name="T53" fmla="*/ 108 h 1029"/>
                  <a:gd name="T54" fmla="*/ 1320 w 2472"/>
                  <a:gd name="T55" fmla="*/ 75 h 1029"/>
                  <a:gd name="T56" fmla="*/ 1492 w 2472"/>
                  <a:gd name="T57" fmla="*/ 50 h 1029"/>
                  <a:gd name="T58" fmla="*/ 1666 w 2472"/>
                  <a:gd name="T59" fmla="*/ 32 h 1029"/>
                  <a:gd name="T60" fmla="*/ 1842 w 2472"/>
                  <a:gd name="T61" fmla="*/ 21 h 1029"/>
                  <a:gd name="T62" fmla="*/ 2138 w 2472"/>
                  <a:gd name="T63" fmla="*/ 9 h 1029"/>
                  <a:gd name="T64" fmla="*/ 2433 w 2472"/>
                  <a:gd name="T65" fmla="*/ 0 h 1029"/>
                  <a:gd name="T66" fmla="*/ 2451 w 2472"/>
                  <a:gd name="T67" fmla="*/ 0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72" h="1029">
                    <a:moveTo>
                      <a:pt x="2451" y="0"/>
                    </a:moveTo>
                    <a:lnTo>
                      <a:pt x="2472" y="0"/>
                    </a:lnTo>
                    <a:lnTo>
                      <a:pt x="2426" y="94"/>
                    </a:lnTo>
                    <a:lnTo>
                      <a:pt x="2379" y="185"/>
                    </a:lnTo>
                    <a:lnTo>
                      <a:pt x="1977" y="1004"/>
                    </a:lnTo>
                    <a:lnTo>
                      <a:pt x="1967" y="1018"/>
                    </a:lnTo>
                    <a:lnTo>
                      <a:pt x="1956" y="1027"/>
                    </a:lnTo>
                    <a:lnTo>
                      <a:pt x="1937" y="1029"/>
                    </a:lnTo>
                    <a:lnTo>
                      <a:pt x="23" y="1029"/>
                    </a:lnTo>
                    <a:lnTo>
                      <a:pt x="17" y="1027"/>
                    </a:lnTo>
                    <a:lnTo>
                      <a:pt x="9" y="1027"/>
                    </a:lnTo>
                    <a:lnTo>
                      <a:pt x="0" y="1027"/>
                    </a:lnTo>
                    <a:lnTo>
                      <a:pt x="48" y="938"/>
                    </a:lnTo>
                    <a:lnTo>
                      <a:pt x="100" y="852"/>
                    </a:lnTo>
                    <a:lnTo>
                      <a:pt x="152" y="767"/>
                    </a:lnTo>
                    <a:lnTo>
                      <a:pt x="210" y="683"/>
                    </a:lnTo>
                    <a:lnTo>
                      <a:pt x="270" y="606"/>
                    </a:lnTo>
                    <a:lnTo>
                      <a:pt x="334" y="531"/>
                    </a:lnTo>
                    <a:lnTo>
                      <a:pt x="404" y="461"/>
                    </a:lnTo>
                    <a:lnTo>
                      <a:pt x="479" y="396"/>
                    </a:lnTo>
                    <a:lnTo>
                      <a:pt x="560" y="336"/>
                    </a:lnTo>
                    <a:lnTo>
                      <a:pt x="647" y="284"/>
                    </a:lnTo>
                    <a:lnTo>
                      <a:pt x="744" y="235"/>
                    </a:lnTo>
                    <a:lnTo>
                      <a:pt x="842" y="195"/>
                    </a:lnTo>
                    <a:lnTo>
                      <a:pt x="941" y="162"/>
                    </a:lnTo>
                    <a:lnTo>
                      <a:pt x="1043" y="133"/>
                    </a:lnTo>
                    <a:lnTo>
                      <a:pt x="1148" y="108"/>
                    </a:lnTo>
                    <a:lnTo>
                      <a:pt x="1320" y="75"/>
                    </a:lnTo>
                    <a:lnTo>
                      <a:pt x="1492" y="50"/>
                    </a:lnTo>
                    <a:lnTo>
                      <a:pt x="1666" y="32"/>
                    </a:lnTo>
                    <a:lnTo>
                      <a:pt x="1842" y="21"/>
                    </a:lnTo>
                    <a:lnTo>
                      <a:pt x="2138" y="9"/>
                    </a:lnTo>
                    <a:lnTo>
                      <a:pt x="2433" y="0"/>
                    </a:lnTo>
                    <a:lnTo>
                      <a:pt x="2451" y="0"/>
                    </a:lnTo>
                    <a:close/>
                  </a:path>
                </a:pathLst>
              </a:custGeom>
              <a:solidFill>
                <a:srgbClr val="0E6B6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grpSp>
      </p:grpSp>
      <p:sp>
        <p:nvSpPr>
          <p:cNvPr id="17"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bg1"/>
                </a:solidFill>
              </a:defRPr>
            </a:lvl1pPr>
          </a:lstStyle>
          <a:p>
            <a:pPr lvl="0"/>
            <a:r>
              <a:rPr lang="it-IT" dirty="0"/>
              <a:t>Titolo Calibri 28pt </a:t>
            </a:r>
          </a:p>
        </p:txBody>
      </p:sp>
      <p:sp>
        <p:nvSpPr>
          <p:cNvPr id="19"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7"/>
            <a:ext cx="11176620" cy="390933"/>
          </a:xfrm>
          <a:prstGeom prst="rect">
            <a:avLst/>
          </a:prstGeom>
        </p:spPr>
        <p:txBody>
          <a:bodyPr vert="horz" lIns="0" tIns="45720" rIns="91440" bIns="45720" rtlCol="0">
            <a:normAutofit/>
          </a:bodyPr>
          <a:lstStyle>
            <a:lvl1pPr>
              <a:spcBef>
                <a:spcPts val="1200"/>
              </a:spcBef>
              <a:defRPr lang="it-IT" sz="20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dirty="0"/>
              <a:t>Sottotitolo Calibri 22pt</a:t>
            </a:r>
          </a:p>
        </p:txBody>
      </p:sp>
      <p:sp>
        <p:nvSpPr>
          <p:cNvPr id="3" name="Segnaposto testo 2">
            <a:extLst>
              <a:ext uri="{FF2B5EF4-FFF2-40B4-BE49-F238E27FC236}">
                <a16:creationId xmlns:a16="http://schemas.microsoft.com/office/drawing/2014/main" id="{6197E883-74D9-DD49-9664-52FC49ABA788}"/>
              </a:ext>
            </a:extLst>
          </p:cNvPr>
          <p:cNvSpPr>
            <a:spLocks noGrp="1"/>
          </p:cNvSpPr>
          <p:nvPr>
            <p:ph type="body" sz="quarter" idx="14" hasCustomPrompt="1"/>
          </p:nvPr>
        </p:nvSpPr>
        <p:spPr>
          <a:xfrm>
            <a:off x="407988" y="1520825"/>
            <a:ext cx="11176000" cy="4284663"/>
          </a:xfrm>
          <a:prstGeom prst="rect">
            <a:avLst/>
          </a:prstGeom>
        </p:spPr>
        <p:txBody>
          <a:bodyPr/>
          <a:lstStyle>
            <a:lvl1pPr>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it-IT" dirty="0"/>
              <a:t>Calibri 20pt</a:t>
            </a:r>
          </a:p>
          <a:p>
            <a:pPr lvl="1"/>
            <a:r>
              <a:rPr lang="it-IT" dirty="0"/>
              <a:t>Secondo livello 18pt</a:t>
            </a:r>
          </a:p>
          <a:p>
            <a:pPr lvl="2"/>
            <a:r>
              <a:rPr lang="it-IT" dirty="0"/>
              <a:t>Terzo livello 16pt</a:t>
            </a:r>
          </a:p>
          <a:p>
            <a:pPr lvl="3"/>
            <a:r>
              <a:rPr lang="it-IT" dirty="0"/>
              <a:t>Quarto livello 14pt</a:t>
            </a:r>
          </a:p>
          <a:p>
            <a:pPr lvl="4"/>
            <a:r>
              <a:rPr lang="it-IT" dirty="0"/>
              <a:t>Quinto livello 12pt</a:t>
            </a:r>
          </a:p>
        </p:txBody>
      </p:sp>
      <p:sp>
        <p:nvSpPr>
          <p:cNvPr id="21" name="Segnaposto numero diapositiva 5">
            <a:extLst>
              <a:ext uri="{FF2B5EF4-FFF2-40B4-BE49-F238E27FC236}">
                <a16:creationId xmlns:a16="http://schemas.microsoft.com/office/drawing/2014/main" id="{79A77BD1-CC86-49F8-A7FD-E0EB30E9AA60}"/>
              </a:ext>
            </a:extLst>
          </p:cNvPr>
          <p:cNvSpPr txBox="1">
            <a:spLocks/>
          </p:cNvSpPr>
          <p:nvPr userDrawn="1"/>
        </p:nvSpPr>
        <p:spPr>
          <a:xfrm>
            <a:off x="11718170" y="6495906"/>
            <a:ext cx="472888" cy="231173"/>
          </a:xfrm>
          <a:prstGeom prst="rect">
            <a:avLst/>
          </a:prstGeom>
          <a:noFill/>
        </p:spPr>
        <p:txBody>
          <a:bodyPr wrap="none" lIns="0" tIns="0" rIns="0" bIns="0" rtlCol="0" anchor="ctr">
            <a:noAutofit/>
          </a:bodyPr>
          <a:lstStyle>
            <a:defPPr>
              <a:defRPr lang="en-US"/>
            </a:defPPr>
            <a:lvl1pPr marL="0" algn="ctr" defTabSz="914400" rtl="0" eaLnBrk="1" latinLnBrk="0" hangingPunct="1">
              <a:defRPr lang="en-GB" sz="1000" b="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fld id="{B9D7DBFB-DCE9-42BC-A361-A0671D12ADFC}" type="slidenum">
              <a:rPr lang="it-IT" smtClean="0">
                <a:solidFill>
                  <a:schemeClr val="tx2"/>
                </a:solidFill>
              </a:rPr>
              <a:pPr defTabSz="1219170"/>
              <a:t>‹N›</a:t>
            </a:fld>
            <a:endParaRPr lang="it-IT" dirty="0">
              <a:solidFill>
                <a:schemeClr val="tx2"/>
              </a:solidFill>
            </a:endParaRPr>
          </a:p>
        </p:txBody>
      </p:sp>
      <p:sp>
        <p:nvSpPr>
          <p:cNvPr id="30"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noFill/>
          <a:effectLst/>
        </p:spPr>
        <p:txBody>
          <a:bodyPr wrap="none" lIns="0" tIns="0" rIns="0" bIns="0" rtlCol="0" anchor="ctr">
            <a:spAutoFit/>
          </a:bodyPr>
          <a:lstStyle>
            <a:lvl1pPr algn="r">
              <a:defRPr lang="it-IT" sz="800" smtClean="0">
                <a:solidFill>
                  <a:schemeClr val="bg1"/>
                </a:solidFill>
                <a:effectLst/>
              </a:defRPr>
            </a:lvl1pPr>
          </a:lstStyle>
          <a:p>
            <a:pPr defTabSz="1219170"/>
            <a:fld id="{01679993-D900-4326-8223-33BBE4ABE1E8}" type="datetime1">
              <a:rPr lang="it-IT" smtClean="0"/>
              <a:t>15/12/2019</a:t>
            </a:fld>
            <a:endParaRPr lang="it-IT" dirty="0"/>
          </a:p>
        </p:txBody>
      </p:sp>
      <p:sp>
        <p:nvSpPr>
          <p:cNvPr id="31"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1"/>
                </a:solidFill>
              </a:defRPr>
            </a:lvl1pPr>
          </a:lstStyle>
          <a:p>
            <a:pPr algn="r" defTabSz="1219170"/>
            <a:r>
              <a:rPr lang="it-IT"/>
              <a:t>Nuova vita all'ex Officina Motori Firenze Romito    I   Sergio Aglietti</a:t>
            </a:r>
            <a:endParaRPr lang="en-GB" dirty="0"/>
          </a:p>
        </p:txBody>
      </p:sp>
      <p:pic>
        <p:nvPicPr>
          <p:cNvPr id="44" name="Immagine 4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6800" y="6300856"/>
            <a:ext cx="1436187" cy="358287"/>
          </a:xfrm>
          <a:prstGeom prst="rect">
            <a:avLst/>
          </a:prstGeom>
        </p:spPr>
      </p:pic>
    </p:spTree>
    <p:extLst>
      <p:ext uri="{BB962C8B-B14F-4D97-AF65-F5344CB8AC3E}">
        <p14:creationId xmlns:p14="http://schemas.microsoft.com/office/powerpoint/2010/main" val="3706590909"/>
      </p:ext>
    </p:extLst>
  </p:cSld>
  <p:clrMapOvr>
    <a:masterClrMapping/>
  </p:clrMapOvr>
  <p:transition spd="slow">
    <p:push dir="u"/>
  </p:transition>
  <p:extLst>
    <p:ext uri="{DCECCB84-F9BA-43D5-87BE-67443E8EF086}">
      <p15:sldGuideLst xmlns:p15="http://schemas.microsoft.com/office/powerpoint/2012/main">
        <p15:guide id="1" orient="horz" pos="958"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ROSSO1_COPY HEAD">
    <p:spTree>
      <p:nvGrpSpPr>
        <p:cNvPr id="1" name=""/>
        <p:cNvGrpSpPr/>
        <p:nvPr/>
      </p:nvGrpSpPr>
      <p:grpSpPr>
        <a:xfrm>
          <a:off x="0" y="0"/>
          <a:ext cx="0" cy="0"/>
          <a:chOff x="0" y="0"/>
          <a:chExt cx="0" cy="0"/>
        </a:xfrm>
      </p:grpSpPr>
      <p:sp>
        <p:nvSpPr>
          <p:cNvPr id="2" name="Rettangolo 1"/>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0" dirty="0"/>
          </a:p>
        </p:txBody>
      </p:sp>
      <p:sp>
        <p:nvSpPr>
          <p:cNvPr id="22" name="Rettangolo 21">
            <a:extLst>
              <a:ext uri="{FF2B5EF4-FFF2-40B4-BE49-F238E27FC236}">
                <a16:creationId xmlns:a16="http://schemas.microsoft.com/office/drawing/2014/main" id="{7466584B-8BD1-48B2-BD0C-DC7DD5380BEF}"/>
              </a:ext>
            </a:extLst>
          </p:cNvPr>
          <p:cNvSpPr/>
          <p:nvPr userDrawn="1"/>
        </p:nvSpPr>
        <p:spPr>
          <a:xfrm>
            <a:off x="11718170" y="0"/>
            <a:ext cx="47288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3" name="Group 4">
            <a:extLst>
              <a:ext uri="{FF2B5EF4-FFF2-40B4-BE49-F238E27FC236}">
                <a16:creationId xmlns:a16="http://schemas.microsoft.com/office/drawing/2014/main" id="{E93527B5-7425-47AC-89C0-2B32AE601683}"/>
              </a:ext>
            </a:extLst>
          </p:cNvPr>
          <p:cNvGrpSpPr>
            <a:grpSpLocks noChangeAspect="1"/>
          </p:cNvGrpSpPr>
          <p:nvPr userDrawn="1"/>
        </p:nvGrpSpPr>
        <p:grpSpPr bwMode="auto">
          <a:xfrm>
            <a:off x="11786074" y="90427"/>
            <a:ext cx="346160" cy="234428"/>
            <a:chOff x="-560" y="-1287"/>
            <a:chExt cx="6379" cy="4320"/>
          </a:xfrm>
        </p:grpSpPr>
        <p:sp>
          <p:nvSpPr>
            <p:cNvPr id="24" name="AutoShape 3">
              <a:extLst>
                <a:ext uri="{FF2B5EF4-FFF2-40B4-BE49-F238E27FC236}">
                  <a16:creationId xmlns:a16="http://schemas.microsoft.com/office/drawing/2014/main" id="{85DBAE22-A53B-46F6-A1C2-9F9E40807B3C}"/>
                </a:ext>
              </a:extLst>
            </p:cNvPr>
            <p:cNvSpPr>
              <a:spLocks noChangeAspect="1" noChangeArrowheads="1" noTextEdit="1"/>
            </p:cNvSpPr>
            <p:nvPr/>
          </p:nvSpPr>
          <p:spPr bwMode="auto">
            <a:xfrm>
              <a:off x="-560" y="-1287"/>
              <a:ext cx="6379" cy="43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5" name="Rectangle 5">
              <a:extLst>
                <a:ext uri="{FF2B5EF4-FFF2-40B4-BE49-F238E27FC236}">
                  <a16:creationId xmlns:a16="http://schemas.microsoft.com/office/drawing/2014/main" id="{B355A452-2788-4C68-9C15-CC51FD59A888}"/>
                </a:ext>
              </a:extLst>
            </p:cNvPr>
            <p:cNvSpPr>
              <a:spLocks noChangeArrowheads="1"/>
            </p:cNvSpPr>
            <p:nvPr/>
          </p:nvSpPr>
          <p:spPr bwMode="auto">
            <a:xfrm>
              <a:off x="-560" y="-1287"/>
              <a:ext cx="6379" cy="4320"/>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6" name="Freeform 6">
              <a:extLst>
                <a:ext uri="{FF2B5EF4-FFF2-40B4-BE49-F238E27FC236}">
                  <a16:creationId xmlns:a16="http://schemas.microsoft.com/office/drawing/2014/main" id="{B83AE660-1A7F-4C22-9AF1-535B2E94ED4B}"/>
                </a:ext>
              </a:extLst>
            </p:cNvPr>
            <p:cNvSpPr>
              <a:spLocks/>
            </p:cNvSpPr>
            <p:nvPr/>
          </p:nvSpPr>
          <p:spPr bwMode="auto">
            <a:xfrm>
              <a:off x="-560" y="423"/>
              <a:ext cx="5536" cy="2610"/>
            </a:xfrm>
            <a:custGeom>
              <a:avLst/>
              <a:gdLst>
                <a:gd name="T0" fmla="*/ 5536 w 5536"/>
                <a:gd name="T1" fmla="*/ 0 h 2610"/>
                <a:gd name="T2" fmla="*/ 5470 w 5536"/>
                <a:gd name="T3" fmla="*/ 127 h 2610"/>
                <a:gd name="T4" fmla="*/ 5449 w 5536"/>
                <a:gd name="T5" fmla="*/ 139 h 2610"/>
                <a:gd name="T6" fmla="*/ 5061 w 5536"/>
                <a:gd name="T7" fmla="*/ 164 h 2610"/>
                <a:gd name="T8" fmla="*/ 4881 w 5536"/>
                <a:gd name="T9" fmla="*/ 189 h 2610"/>
                <a:gd name="T10" fmla="*/ 4722 w 5536"/>
                <a:gd name="T11" fmla="*/ 247 h 2610"/>
                <a:gd name="T12" fmla="*/ 4585 w 5536"/>
                <a:gd name="T13" fmla="*/ 336 h 2610"/>
                <a:gd name="T14" fmla="*/ 4471 w 5536"/>
                <a:gd name="T15" fmla="*/ 460 h 2610"/>
                <a:gd name="T16" fmla="*/ 4380 w 5536"/>
                <a:gd name="T17" fmla="*/ 618 h 2610"/>
                <a:gd name="T18" fmla="*/ 4338 w 5536"/>
                <a:gd name="T19" fmla="*/ 757 h 2610"/>
                <a:gd name="T20" fmla="*/ 4318 w 5536"/>
                <a:gd name="T21" fmla="*/ 902 h 2610"/>
                <a:gd name="T22" fmla="*/ 4305 w 5536"/>
                <a:gd name="T23" fmla="*/ 1107 h 2610"/>
                <a:gd name="T24" fmla="*/ 4278 w 5536"/>
                <a:gd name="T25" fmla="*/ 1312 h 2610"/>
                <a:gd name="T26" fmla="*/ 4208 w 5536"/>
                <a:gd name="T27" fmla="*/ 1538 h 2610"/>
                <a:gd name="T28" fmla="*/ 4100 w 5536"/>
                <a:gd name="T29" fmla="*/ 1768 h 2610"/>
                <a:gd name="T30" fmla="*/ 3963 w 5536"/>
                <a:gd name="T31" fmla="*/ 1971 h 2610"/>
                <a:gd name="T32" fmla="*/ 3800 w 5536"/>
                <a:gd name="T33" fmla="*/ 2146 h 2610"/>
                <a:gd name="T34" fmla="*/ 3609 w 5536"/>
                <a:gd name="T35" fmla="*/ 2293 h 2610"/>
                <a:gd name="T36" fmla="*/ 3391 w 5536"/>
                <a:gd name="T37" fmla="*/ 2413 h 2610"/>
                <a:gd name="T38" fmla="*/ 3145 w 5536"/>
                <a:gd name="T39" fmla="*/ 2504 h 2610"/>
                <a:gd name="T40" fmla="*/ 2911 w 5536"/>
                <a:gd name="T41" fmla="*/ 2552 h 2610"/>
                <a:gd name="T42" fmla="*/ 2671 w 5536"/>
                <a:gd name="T43" fmla="*/ 2585 h 2610"/>
                <a:gd name="T44" fmla="*/ 2378 w 5536"/>
                <a:gd name="T45" fmla="*/ 2608 h 2610"/>
                <a:gd name="T46" fmla="*/ 2084 w 5536"/>
                <a:gd name="T47" fmla="*/ 2608 h 2610"/>
                <a:gd name="T48" fmla="*/ 54 w 5536"/>
                <a:gd name="T49" fmla="*/ 2608 h 2610"/>
                <a:gd name="T50" fmla="*/ 0 w 5536"/>
                <a:gd name="T51" fmla="*/ 2608 h 2610"/>
                <a:gd name="T52" fmla="*/ 64 w 5536"/>
                <a:gd name="T53" fmla="*/ 2477 h 2610"/>
                <a:gd name="T54" fmla="*/ 93 w 5536"/>
                <a:gd name="T55" fmla="*/ 2436 h 2610"/>
                <a:gd name="T56" fmla="*/ 143 w 5536"/>
                <a:gd name="T57" fmla="*/ 2426 h 2610"/>
                <a:gd name="T58" fmla="*/ 1098 w 5536"/>
                <a:gd name="T59" fmla="*/ 2419 h 2610"/>
                <a:gd name="T60" fmla="*/ 1469 w 5536"/>
                <a:gd name="T61" fmla="*/ 2396 h 2610"/>
                <a:gd name="T62" fmla="*/ 1753 w 5536"/>
                <a:gd name="T63" fmla="*/ 2368 h 2610"/>
                <a:gd name="T64" fmla="*/ 1947 w 5536"/>
                <a:gd name="T65" fmla="*/ 2336 h 2610"/>
                <a:gd name="T66" fmla="*/ 2155 w 5536"/>
                <a:gd name="T67" fmla="*/ 2268 h 2610"/>
                <a:gd name="T68" fmla="*/ 2362 w 5536"/>
                <a:gd name="T69" fmla="*/ 2162 h 2610"/>
                <a:gd name="T70" fmla="*/ 2540 w 5536"/>
                <a:gd name="T71" fmla="*/ 2028 h 2610"/>
                <a:gd name="T72" fmla="*/ 2687 w 5536"/>
                <a:gd name="T73" fmla="*/ 1866 h 2610"/>
                <a:gd name="T74" fmla="*/ 2807 w 5536"/>
                <a:gd name="T75" fmla="*/ 1675 h 2610"/>
                <a:gd name="T76" fmla="*/ 2896 w 5536"/>
                <a:gd name="T77" fmla="*/ 1453 h 2610"/>
                <a:gd name="T78" fmla="*/ 3064 w 5536"/>
                <a:gd name="T79" fmla="*/ 881 h 2610"/>
                <a:gd name="T80" fmla="*/ 3108 w 5536"/>
                <a:gd name="T81" fmla="*/ 732 h 2610"/>
                <a:gd name="T82" fmla="*/ 3170 w 5536"/>
                <a:gd name="T83" fmla="*/ 591 h 2610"/>
                <a:gd name="T84" fmla="*/ 3290 w 5536"/>
                <a:gd name="T85" fmla="*/ 423 h 2610"/>
                <a:gd name="T86" fmla="*/ 3431 w 5536"/>
                <a:gd name="T87" fmla="*/ 288 h 2610"/>
                <a:gd name="T88" fmla="*/ 3595 w 5536"/>
                <a:gd name="T89" fmla="*/ 187 h 2610"/>
                <a:gd name="T90" fmla="*/ 3785 w 5536"/>
                <a:gd name="T91" fmla="*/ 122 h 2610"/>
                <a:gd name="T92" fmla="*/ 4003 w 5536"/>
                <a:gd name="T93" fmla="*/ 91 h 2610"/>
                <a:gd name="T94" fmla="*/ 4235 w 5536"/>
                <a:gd name="T95" fmla="*/ 79 h 2610"/>
                <a:gd name="T96" fmla="*/ 5498 w 5536"/>
                <a:gd name="T97"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536" h="2610">
                  <a:moveTo>
                    <a:pt x="5515" y="0"/>
                  </a:moveTo>
                  <a:lnTo>
                    <a:pt x="5536" y="0"/>
                  </a:lnTo>
                  <a:lnTo>
                    <a:pt x="5503" y="66"/>
                  </a:lnTo>
                  <a:lnTo>
                    <a:pt x="5470" y="127"/>
                  </a:lnTo>
                  <a:lnTo>
                    <a:pt x="5463" y="135"/>
                  </a:lnTo>
                  <a:lnTo>
                    <a:pt x="5449" y="139"/>
                  </a:lnTo>
                  <a:lnTo>
                    <a:pt x="5436" y="141"/>
                  </a:lnTo>
                  <a:lnTo>
                    <a:pt x="5061" y="164"/>
                  </a:lnTo>
                  <a:lnTo>
                    <a:pt x="4968" y="172"/>
                  </a:lnTo>
                  <a:lnTo>
                    <a:pt x="4881" y="189"/>
                  </a:lnTo>
                  <a:lnTo>
                    <a:pt x="4798" y="214"/>
                  </a:lnTo>
                  <a:lnTo>
                    <a:pt x="4722" y="247"/>
                  </a:lnTo>
                  <a:lnTo>
                    <a:pt x="4651" y="288"/>
                  </a:lnTo>
                  <a:lnTo>
                    <a:pt x="4585" y="336"/>
                  </a:lnTo>
                  <a:lnTo>
                    <a:pt x="4525" y="394"/>
                  </a:lnTo>
                  <a:lnTo>
                    <a:pt x="4471" y="460"/>
                  </a:lnTo>
                  <a:lnTo>
                    <a:pt x="4423" y="535"/>
                  </a:lnTo>
                  <a:lnTo>
                    <a:pt x="4380" y="618"/>
                  </a:lnTo>
                  <a:lnTo>
                    <a:pt x="4353" y="686"/>
                  </a:lnTo>
                  <a:lnTo>
                    <a:pt x="4338" y="757"/>
                  </a:lnTo>
                  <a:lnTo>
                    <a:pt x="4326" y="829"/>
                  </a:lnTo>
                  <a:lnTo>
                    <a:pt x="4318" y="902"/>
                  </a:lnTo>
                  <a:lnTo>
                    <a:pt x="4311" y="1004"/>
                  </a:lnTo>
                  <a:lnTo>
                    <a:pt x="4305" y="1107"/>
                  </a:lnTo>
                  <a:lnTo>
                    <a:pt x="4295" y="1209"/>
                  </a:lnTo>
                  <a:lnTo>
                    <a:pt x="4278" y="1312"/>
                  </a:lnTo>
                  <a:lnTo>
                    <a:pt x="4253" y="1412"/>
                  </a:lnTo>
                  <a:lnTo>
                    <a:pt x="4208" y="1538"/>
                  </a:lnTo>
                  <a:lnTo>
                    <a:pt x="4158" y="1656"/>
                  </a:lnTo>
                  <a:lnTo>
                    <a:pt x="4100" y="1768"/>
                  </a:lnTo>
                  <a:lnTo>
                    <a:pt x="4034" y="1872"/>
                  </a:lnTo>
                  <a:lnTo>
                    <a:pt x="3963" y="1971"/>
                  </a:lnTo>
                  <a:lnTo>
                    <a:pt x="3885" y="2061"/>
                  </a:lnTo>
                  <a:lnTo>
                    <a:pt x="3800" y="2146"/>
                  </a:lnTo>
                  <a:lnTo>
                    <a:pt x="3708" y="2224"/>
                  </a:lnTo>
                  <a:lnTo>
                    <a:pt x="3609" y="2293"/>
                  </a:lnTo>
                  <a:lnTo>
                    <a:pt x="3503" y="2357"/>
                  </a:lnTo>
                  <a:lnTo>
                    <a:pt x="3391" y="2413"/>
                  </a:lnTo>
                  <a:lnTo>
                    <a:pt x="3271" y="2461"/>
                  </a:lnTo>
                  <a:lnTo>
                    <a:pt x="3145" y="2504"/>
                  </a:lnTo>
                  <a:lnTo>
                    <a:pt x="3029" y="2533"/>
                  </a:lnTo>
                  <a:lnTo>
                    <a:pt x="2911" y="2552"/>
                  </a:lnTo>
                  <a:lnTo>
                    <a:pt x="2791" y="2569"/>
                  </a:lnTo>
                  <a:lnTo>
                    <a:pt x="2671" y="2585"/>
                  </a:lnTo>
                  <a:lnTo>
                    <a:pt x="2525" y="2602"/>
                  </a:lnTo>
                  <a:lnTo>
                    <a:pt x="2378" y="2608"/>
                  </a:lnTo>
                  <a:lnTo>
                    <a:pt x="2231" y="2610"/>
                  </a:lnTo>
                  <a:lnTo>
                    <a:pt x="2084" y="2608"/>
                  </a:lnTo>
                  <a:lnTo>
                    <a:pt x="1937" y="2608"/>
                  </a:lnTo>
                  <a:lnTo>
                    <a:pt x="54" y="2608"/>
                  </a:lnTo>
                  <a:lnTo>
                    <a:pt x="0" y="2608"/>
                  </a:lnTo>
                  <a:lnTo>
                    <a:pt x="0" y="2608"/>
                  </a:lnTo>
                  <a:lnTo>
                    <a:pt x="33" y="2540"/>
                  </a:lnTo>
                  <a:lnTo>
                    <a:pt x="64" y="2477"/>
                  </a:lnTo>
                  <a:lnTo>
                    <a:pt x="75" y="2452"/>
                  </a:lnTo>
                  <a:lnTo>
                    <a:pt x="93" y="2436"/>
                  </a:lnTo>
                  <a:lnTo>
                    <a:pt x="114" y="2428"/>
                  </a:lnTo>
                  <a:lnTo>
                    <a:pt x="143" y="2426"/>
                  </a:lnTo>
                  <a:lnTo>
                    <a:pt x="621" y="2426"/>
                  </a:lnTo>
                  <a:lnTo>
                    <a:pt x="1098" y="2419"/>
                  </a:lnTo>
                  <a:lnTo>
                    <a:pt x="1284" y="2409"/>
                  </a:lnTo>
                  <a:lnTo>
                    <a:pt x="1469" y="2396"/>
                  </a:lnTo>
                  <a:lnTo>
                    <a:pt x="1655" y="2378"/>
                  </a:lnTo>
                  <a:lnTo>
                    <a:pt x="1753" y="2368"/>
                  </a:lnTo>
                  <a:lnTo>
                    <a:pt x="1850" y="2355"/>
                  </a:lnTo>
                  <a:lnTo>
                    <a:pt x="1947" y="2336"/>
                  </a:lnTo>
                  <a:lnTo>
                    <a:pt x="2043" y="2311"/>
                  </a:lnTo>
                  <a:lnTo>
                    <a:pt x="2155" y="2268"/>
                  </a:lnTo>
                  <a:lnTo>
                    <a:pt x="2264" y="2218"/>
                  </a:lnTo>
                  <a:lnTo>
                    <a:pt x="2362" y="2162"/>
                  </a:lnTo>
                  <a:lnTo>
                    <a:pt x="2455" y="2098"/>
                  </a:lnTo>
                  <a:lnTo>
                    <a:pt x="2540" y="2028"/>
                  </a:lnTo>
                  <a:lnTo>
                    <a:pt x="2617" y="1951"/>
                  </a:lnTo>
                  <a:lnTo>
                    <a:pt x="2687" y="1866"/>
                  </a:lnTo>
                  <a:lnTo>
                    <a:pt x="2751" y="1773"/>
                  </a:lnTo>
                  <a:lnTo>
                    <a:pt x="2807" y="1675"/>
                  </a:lnTo>
                  <a:lnTo>
                    <a:pt x="2855" y="1569"/>
                  </a:lnTo>
                  <a:lnTo>
                    <a:pt x="2896" y="1453"/>
                  </a:lnTo>
                  <a:lnTo>
                    <a:pt x="2983" y="1167"/>
                  </a:lnTo>
                  <a:lnTo>
                    <a:pt x="3064" y="881"/>
                  </a:lnTo>
                  <a:lnTo>
                    <a:pt x="3085" y="805"/>
                  </a:lnTo>
                  <a:lnTo>
                    <a:pt x="3108" y="732"/>
                  </a:lnTo>
                  <a:lnTo>
                    <a:pt x="3135" y="661"/>
                  </a:lnTo>
                  <a:lnTo>
                    <a:pt x="3170" y="591"/>
                  </a:lnTo>
                  <a:lnTo>
                    <a:pt x="3226" y="502"/>
                  </a:lnTo>
                  <a:lnTo>
                    <a:pt x="3290" y="423"/>
                  </a:lnTo>
                  <a:lnTo>
                    <a:pt x="3358" y="351"/>
                  </a:lnTo>
                  <a:lnTo>
                    <a:pt x="3431" y="288"/>
                  </a:lnTo>
                  <a:lnTo>
                    <a:pt x="3510" y="234"/>
                  </a:lnTo>
                  <a:lnTo>
                    <a:pt x="3595" y="187"/>
                  </a:lnTo>
                  <a:lnTo>
                    <a:pt x="3688" y="151"/>
                  </a:lnTo>
                  <a:lnTo>
                    <a:pt x="3785" y="122"/>
                  </a:lnTo>
                  <a:lnTo>
                    <a:pt x="3887" y="102"/>
                  </a:lnTo>
                  <a:lnTo>
                    <a:pt x="4003" y="91"/>
                  </a:lnTo>
                  <a:lnTo>
                    <a:pt x="4119" y="85"/>
                  </a:lnTo>
                  <a:lnTo>
                    <a:pt x="4235" y="79"/>
                  </a:lnTo>
                  <a:lnTo>
                    <a:pt x="4923" y="35"/>
                  </a:lnTo>
                  <a:lnTo>
                    <a:pt x="5498" y="0"/>
                  </a:lnTo>
                  <a:lnTo>
                    <a:pt x="5515"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27" name="Freeform 7">
              <a:extLst>
                <a:ext uri="{FF2B5EF4-FFF2-40B4-BE49-F238E27FC236}">
                  <a16:creationId xmlns:a16="http://schemas.microsoft.com/office/drawing/2014/main" id="{0BE6F8E9-24BA-47B8-9CCD-E18AD0A43490}"/>
                </a:ext>
              </a:extLst>
            </p:cNvPr>
            <p:cNvSpPr>
              <a:spLocks/>
            </p:cNvSpPr>
            <p:nvPr/>
          </p:nvSpPr>
          <p:spPr bwMode="auto">
            <a:xfrm>
              <a:off x="855" y="-1283"/>
              <a:ext cx="4960" cy="1437"/>
            </a:xfrm>
            <a:custGeom>
              <a:avLst/>
              <a:gdLst>
                <a:gd name="T0" fmla="*/ 4896 w 4960"/>
                <a:gd name="T1" fmla="*/ 0 h 1437"/>
                <a:gd name="T2" fmla="*/ 4960 w 4960"/>
                <a:gd name="T3" fmla="*/ 0 h 1437"/>
                <a:gd name="T4" fmla="*/ 4935 w 4960"/>
                <a:gd name="T5" fmla="*/ 46 h 1437"/>
                <a:gd name="T6" fmla="*/ 4912 w 4960"/>
                <a:gd name="T7" fmla="*/ 89 h 1437"/>
                <a:gd name="T8" fmla="*/ 4892 w 4960"/>
                <a:gd name="T9" fmla="*/ 131 h 1437"/>
                <a:gd name="T10" fmla="*/ 4879 w 4960"/>
                <a:gd name="T11" fmla="*/ 162 h 1437"/>
                <a:gd name="T12" fmla="*/ 4860 w 4960"/>
                <a:gd name="T13" fmla="*/ 181 h 1437"/>
                <a:gd name="T14" fmla="*/ 4838 w 4960"/>
                <a:gd name="T15" fmla="*/ 195 h 1437"/>
                <a:gd name="T16" fmla="*/ 4809 w 4960"/>
                <a:gd name="T17" fmla="*/ 201 h 1437"/>
                <a:gd name="T18" fmla="*/ 4776 w 4960"/>
                <a:gd name="T19" fmla="*/ 203 h 1437"/>
                <a:gd name="T20" fmla="*/ 4287 w 4960"/>
                <a:gd name="T21" fmla="*/ 201 h 1437"/>
                <a:gd name="T22" fmla="*/ 3798 w 4960"/>
                <a:gd name="T23" fmla="*/ 203 h 1437"/>
                <a:gd name="T24" fmla="*/ 3590 w 4960"/>
                <a:gd name="T25" fmla="*/ 207 h 1437"/>
                <a:gd name="T26" fmla="*/ 3381 w 4960"/>
                <a:gd name="T27" fmla="*/ 216 h 1437"/>
                <a:gd name="T28" fmla="*/ 3172 w 4960"/>
                <a:gd name="T29" fmla="*/ 234 h 1437"/>
                <a:gd name="T30" fmla="*/ 2965 w 4960"/>
                <a:gd name="T31" fmla="*/ 261 h 1437"/>
                <a:gd name="T32" fmla="*/ 2826 w 4960"/>
                <a:gd name="T33" fmla="*/ 284 h 1437"/>
                <a:gd name="T34" fmla="*/ 2689 w 4960"/>
                <a:gd name="T35" fmla="*/ 313 h 1437"/>
                <a:gd name="T36" fmla="*/ 2554 w 4960"/>
                <a:gd name="T37" fmla="*/ 350 h 1437"/>
                <a:gd name="T38" fmla="*/ 2420 w 4960"/>
                <a:gd name="T39" fmla="*/ 394 h 1437"/>
                <a:gd name="T40" fmla="*/ 2289 w 4960"/>
                <a:gd name="T41" fmla="*/ 446 h 1437"/>
                <a:gd name="T42" fmla="*/ 2161 w 4960"/>
                <a:gd name="T43" fmla="*/ 508 h 1437"/>
                <a:gd name="T44" fmla="*/ 2047 w 4960"/>
                <a:gd name="T45" fmla="*/ 576 h 1437"/>
                <a:gd name="T46" fmla="*/ 1941 w 4960"/>
                <a:gd name="T47" fmla="*/ 651 h 1437"/>
                <a:gd name="T48" fmla="*/ 1840 w 4960"/>
                <a:gd name="T49" fmla="*/ 734 h 1437"/>
                <a:gd name="T50" fmla="*/ 1746 w 4960"/>
                <a:gd name="T51" fmla="*/ 823 h 1437"/>
                <a:gd name="T52" fmla="*/ 1660 w 4960"/>
                <a:gd name="T53" fmla="*/ 921 h 1437"/>
                <a:gd name="T54" fmla="*/ 1579 w 4960"/>
                <a:gd name="T55" fmla="*/ 1026 h 1437"/>
                <a:gd name="T56" fmla="*/ 1496 w 4960"/>
                <a:gd name="T57" fmla="*/ 1151 h 1437"/>
                <a:gd name="T58" fmla="*/ 1417 w 4960"/>
                <a:gd name="T59" fmla="*/ 1281 h 1437"/>
                <a:gd name="T60" fmla="*/ 1338 w 4960"/>
                <a:gd name="T61" fmla="*/ 1410 h 1437"/>
                <a:gd name="T62" fmla="*/ 1326 w 4960"/>
                <a:gd name="T63" fmla="*/ 1426 h 1437"/>
                <a:gd name="T64" fmla="*/ 1313 w 4960"/>
                <a:gd name="T65" fmla="*/ 1433 h 1437"/>
                <a:gd name="T66" fmla="*/ 1295 w 4960"/>
                <a:gd name="T67" fmla="*/ 1437 h 1437"/>
                <a:gd name="T68" fmla="*/ 37 w 4960"/>
                <a:gd name="T69" fmla="*/ 1437 h 1437"/>
                <a:gd name="T70" fmla="*/ 21 w 4960"/>
                <a:gd name="T71" fmla="*/ 1435 h 1437"/>
                <a:gd name="T72" fmla="*/ 0 w 4960"/>
                <a:gd name="T73" fmla="*/ 1435 h 1437"/>
                <a:gd name="T74" fmla="*/ 64 w 4960"/>
                <a:gd name="T75" fmla="*/ 1310 h 1437"/>
                <a:gd name="T76" fmla="*/ 126 w 4960"/>
                <a:gd name="T77" fmla="*/ 1186 h 1437"/>
                <a:gd name="T78" fmla="*/ 186 w 4960"/>
                <a:gd name="T79" fmla="*/ 1061 h 1437"/>
                <a:gd name="T80" fmla="*/ 247 w 4960"/>
                <a:gd name="T81" fmla="*/ 937 h 1437"/>
                <a:gd name="T82" fmla="*/ 315 w 4960"/>
                <a:gd name="T83" fmla="*/ 817 h 1437"/>
                <a:gd name="T84" fmla="*/ 389 w 4960"/>
                <a:gd name="T85" fmla="*/ 701 h 1437"/>
                <a:gd name="T86" fmla="*/ 458 w 4960"/>
                <a:gd name="T87" fmla="*/ 607 h 1437"/>
                <a:gd name="T88" fmla="*/ 533 w 4960"/>
                <a:gd name="T89" fmla="*/ 520 h 1437"/>
                <a:gd name="T90" fmla="*/ 615 w 4960"/>
                <a:gd name="T91" fmla="*/ 440 h 1437"/>
                <a:gd name="T92" fmla="*/ 700 w 4960"/>
                <a:gd name="T93" fmla="*/ 367 h 1437"/>
                <a:gd name="T94" fmla="*/ 791 w 4960"/>
                <a:gd name="T95" fmla="*/ 301 h 1437"/>
                <a:gd name="T96" fmla="*/ 887 w 4960"/>
                <a:gd name="T97" fmla="*/ 243 h 1437"/>
                <a:gd name="T98" fmla="*/ 990 w 4960"/>
                <a:gd name="T99" fmla="*/ 191 h 1437"/>
                <a:gd name="T100" fmla="*/ 1096 w 4960"/>
                <a:gd name="T101" fmla="*/ 147 h 1437"/>
                <a:gd name="T102" fmla="*/ 1206 w 4960"/>
                <a:gd name="T103" fmla="*/ 108 h 1437"/>
                <a:gd name="T104" fmla="*/ 1351 w 4960"/>
                <a:gd name="T105" fmla="*/ 69 h 1437"/>
                <a:gd name="T106" fmla="*/ 1496 w 4960"/>
                <a:gd name="T107" fmla="*/ 40 h 1437"/>
                <a:gd name="T108" fmla="*/ 1645 w 4960"/>
                <a:gd name="T109" fmla="*/ 21 h 1437"/>
                <a:gd name="T110" fmla="*/ 1794 w 4960"/>
                <a:gd name="T111" fmla="*/ 10 h 1437"/>
                <a:gd name="T112" fmla="*/ 1954 w 4960"/>
                <a:gd name="T113" fmla="*/ 4 h 1437"/>
                <a:gd name="T114" fmla="*/ 2117 w 4960"/>
                <a:gd name="T115" fmla="*/ 2 h 1437"/>
                <a:gd name="T116" fmla="*/ 4896 w 4960"/>
                <a:gd name="T117" fmla="*/ 0 h 1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60" h="1437">
                  <a:moveTo>
                    <a:pt x="4896" y="0"/>
                  </a:moveTo>
                  <a:lnTo>
                    <a:pt x="4960" y="0"/>
                  </a:lnTo>
                  <a:lnTo>
                    <a:pt x="4935" y="46"/>
                  </a:lnTo>
                  <a:lnTo>
                    <a:pt x="4912" y="89"/>
                  </a:lnTo>
                  <a:lnTo>
                    <a:pt x="4892" y="131"/>
                  </a:lnTo>
                  <a:lnTo>
                    <a:pt x="4879" y="162"/>
                  </a:lnTo>
                  <a:lnTo>
                    <a:pt x="4860" y="181"/>
                  </a:lnTo>
                  <a:lnTo>
                    <a:pt x="4838" y="195"/>
                  </a:lnTo>
                  <a:lnTo>
                    <a:pt x="4809" y="201"/>
                  </a:lnTo>
                  <a:lnTo>
                    <a:pt x="4776" y="203"/>
                  </a:lnTo>
                  <a:lnTo>
                    <a:pt x="4287" y="201"/>
                  </a:lnTo>
                  <a:lnTo>
                    <a:pt x="3798" y="203"/>
                  </a:lnTo>
                  <a:lnTo>
                    <a:pt x="3590" y="207"/>
                  </a:lnTo>
                  <a:lnTo>
                    <a:pt x="3381" y="216"/>
                  </a:lnTo>
                  <a:lnTo>
                    <a:pt x="3172" y="234"/>
                  </a:lnTo>
                  <a:lnTo>
                    <a:pt x="2965" y="261"/>
                  </a:lnTo>
                  <a:lnTo>
                    <a:pt x="2826" y="284"/>
                  </a:lnTo>
                  <a:lnTo>
                    <a:pt x="2689" y="313"/>
                  </a:lnTo>
                  <a:lnTo>
                    <a:pt x="2554" y="350"/>
                  </a:lnTo>
                  <a:lnTo>
                    <a:pt x="2420" y="394"/>
                  </a:lnTo>
                  <a:lnTo>
                    <a:pt x="2289" y="446"/>
                  </a:lnTo>
                  <a:lnTo>
                    <a:pt x="2161" y="508"/>
                  </a:lnTo>
                  <a:lnTo>
                    <a:pt x="2047" y="576"/>
                  </a:lnTo>
                  <a:lnTo>
                    <a:pt x="1941" y="651"/>
                  </a:lnTo>
                  <a:lnTo>
                    <a:pt x="1840" y="734"/>
                  </a:lnTo>
                  <a:lnTo>
                    <a:pt x="1746" y="823"/>
                  </a:lnTo>
                  <a:lnTo>
                    <a:pt x="1660" y="921"/>
                  </a:lnTo>
                  <a:lnTo>
                    <a:pt x="1579" y="1026"/>
                  </a:lnTo>
                  <a:lnTo>
                    <a:pt x="1496" y="1151"/>
                  </a:lnTo>
                  <a:lnTo>
                    <a:pt x="1417" y="1281"/>
                  </a:lnTo>
                  <a:lnTo>
                    <a:pt x="1338" y="1410"/>
                  </a:lnTo>
                  <a:lnTo>
                    <a:pt x="1326" y="1426"/>
                  </a:lnTo>
                  <a:lnTo>
                    <a:pt x="1313" y="1433"/>
                  </a:lnTo>
                  <a:lnTo>
                    <a:pt x="1295" y="1437"/>
                  </a:lnTo>
                  <a:lnTo>
                    <a:pt x="37" y="1437"/>
                  </a:lnTo>
                  <a:lnTo>
                    <a:pt x="21" y="1435"/>
                  </a:lnTo>
                  <a:lnTo>
                    <a:pt x="0" y="1435"/>
                  </a:lnTo>
                  <a:lnTo>
                    <a:pt x="64" y="1310"/>
                  </a:lnTo>
                  <a:lnTo>
                    <a:pt x="126" y="1186"/>
                  </a:lnTo>
                  <a:lnTo>
                    <a:pt x="186" y="1061"/>
                  </a:lnTo>
                  <a:lnTo>
                    <a:pt x="247" y="937"/>
                  </a:lnTo>
                  <a:lnTo>
                    <a:pt x="315" y="817"/>
                  </a:lnTo>
                  <a:lnTo>
                    <a:pt x="389" y="701"/>
                  </a:lnTo>
                  <a:lnTo>
                    <a:pt x="458" y="607"/>
                  </a:lnTo>
                  <a:lnTo>
                    <a:pt x="533" y="520"/>
                  </a:lnTo>
                  <a:lnTo>
                    <a:pt x="615" y="440"/>
                  </a:lnTo>
                  <a:lnTo>
                    <a:pt x="700" y="367"/>
                  </a:lnTo>
                  <a:lnTo>
                    <a:pt x="791" y="301"/>
                  </a:lnTo>
                  <a:lnTo>
                    <a:pt x="887" y="243"/>
                  </a:lnTo>
                  <a:lnTo>
                    <a:pt x="990" y="191"/>
                  </a:lnTo>
                  <a:lnTo>
                    <a:pt x="1096" y="147"/>
                  </a:lnTo>
                  <a:lnTo>
                    <a:pt x="1206" y="108"/>
                  </a:lnTo>
                  <a:lnTo>
                    <a:pt x="1351" y="69"/>
                  </a:lnTo>
                  <a:lnTo>
                    <a:pt x="1496" y="40"/>
                  </a:lnTo>
                  <a:lnTo>
                    <a:pt x="1645" y="21"/>
                  </a:lnTo>
                  <a:lnTo>
                    <a:pt x="1794" y="10"/>
                  </a:lnTo>
                  <a:lnTo>
                    <a:pt x="1954" y="4"/>
                  </a:lnTo>
                  <a:lnTo>
                    <a:pt x="2117" y="2"/>
                  </a:lnTo>
                  <a:lnTo>
                    <a:pt x="4896" y="0"/>
                  </a:lnTo>
                  <a:close/>
                </a:path>
              </a:pathLst>
            </a:custGeom>
            <a:solidFill>
              <a:srgbClr val="0E6B6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28" name="Freeform 8">
              <a:extLst>
                <a:ext uri="{FF2B5EF4-FFF2-40B4-BE49-F238E27FC236}">
                  <a16:creationId xmlns:a16="http://schemas.microsoft.com/office/drawing/2014/main" id="{61144228-6360-4B55-95F5-F9B22AED9A89}"/>
                </a:ext>
              </a:extLst>
            </p:cNvPr>
            <p:cNvSpPr>
              <a:spLocks/>
            </p:cNvSpPr>
            <p:nvPr/>
          </p:nvSpPr>
          <p:spPr bwMode="auto">
            <a:xfrm>
              <a:off x="-365" y="643"/>
              <a:ext cx="2316" cy="1988"/>
            </a:xfrm>
            <a:custGeom>
              <a:avLst/>
              <a:gdLst>
                <a:gd name="T0" fmla="*/ 2297 w 2316"/>
                <a:gd name="T1" fmla="*/ 0 h 1988"/>
                <a:gd name="T2" fmla="*/ 2316 w 2316"/>
                <a:gd name="T3" fmla="*/ 0 h 1988"/>
                <a:gd name="T4" fmla="*/ 2250 w 2316"/>
                <a:gd name="T5" fmla="*/ 124 h 1988"/>
                <a:gd name="T6" fmla="*/ 2185 w 2316"/>
                <a:gd name="T7" fmla="*/ 245 h 1988"/>
                <a:gd name="T8" fmla="*/ 2038 w 2316"/>
                <a:gd name="T9" fmla="*/ 510 h 1988"/>
                <a:gd name="T10" fmla="*/ 1885 w 2316"/>
                <a:gd name="T11" fmla="*/ 771 h 1988"/>
                <a:gd name="T12" fmla="*/ 1726 w 2316"/>
                <a:gd name="T13" fmla="*/ 1028 h 1988"/>
                <a:gd name="T14" fmla="*/ 1560 w 2316"/>
                <a:gd name="T15" fmla="*/ 1281 h 1988"/>
                <a:gd name="T16" fmla="*/ 1496 w 2316"/>
                <a:gd name="T17" fmla="*/ 1368 h 1988"/>
                <a:gd name="T18" fmla="*/ 1431 w 2316"/>
                <a:gd name="T19" fmla="*/ 1455 h 1988"/>
                <a:gd name="T20" fmla="*/ 1361 w 2316"/>
                <a:gd name="T21" fmla="*/ 1536 h 1988"/>
                <a:gd name="T22" fmla="*/ 1286 w 2316"/>
                <a:gd name="T23" fmla="*/ 1613 h 1988"/>
                <a:gd name="T24" fmla="*/ 1205 w 2316"/>
                <a:gd name="T25" fmla="*/ 1685 h 1988"/>
                <a:gd name="T26" fmla="*/ 1118 w 2316"/>
                <a:gd name="T27" fmla="*/ 1751 h 1988"/>
                <a:gd name="T28" fmla="*/ 1036 w 2316"/>
                <a:gd name="T29" fmla="*/ 1803 h 1988"/>
                <a:gd name="T30" fmla="*/ 951 w 2316"/>
                <a:gd name="T31" fmla="*/ 1847 h 1988"/>
                <a:gd name="T32" fmla="*/ 864 w 2316"/>
                <a:gd name="T33" fmla="*/ 1884 h 1988"/>
                <a:gd name="T34" fmla="*/ 773 w 2316"/>
                <a:gd name="T35" fmla="*/ 1913 h 1988"/>
                <a:gd name="T36" fmla="*/ 683 w 2316"/>
                <a:gd name="T37" fmla="*/ 1936 h 1988"/>
                <a:gd name="T38" fmla="*/ 586 w 2316"/>
                <a:gd name="T39" fmla="*/ 1953 h 1988"/>
                <a:gd name="T40" fmla="*/ 449 w 2316"/>
                <a:gd name="T41" fmla="*/ 1971 h 1988"/>
                <a:gd name="T42" fmla="*/ 311 w 2316"/>
                <a:gd name="T43" fmla="*/ 1980 h 1988"/>
                <a:gd name="T44" fmla="*/ 172 w 2316"/>
                <a:gd name="T45" fmla="*/ 1986 h 1988"/>
                <a:gd name="T46" fmla="*/ 33 w 2316"/>
                <a:gd name="T47" fmla="*/ 1988 h 1988"/>
                <a:gd name="T48" fmla="*/ 18 w 2316"/>
                <a:gd name="T49" fmla="*/ 1988 h 1988"/>
                <a:gd name="T50" fmla="*/ 0 w 2316"/>
                <a:gd name="T51" fmla="*/ 1988 h 1988"/>
                <a:gd name="T52" fmla="*/ 8 w 2316"/>
                <a:gd name="T53" fmla="*/ 1969 h 1988"/>
                <a:gd name="T54" fmla="*/ 14 w 2316"/>
                <a:gd name="T55" fmla="*/ 1955 h 1988"/>
                <a:gd name="T56" fmla="*/ 916 w 2316"/>
                <a:gd name="T57" fmla="*/ 168 h 1988"/>
                <a:gd name="T58" fmla="*/ 928 w 2316"/>
                <a:gd name="T59" fmla="*/ 149 h 1988"/>
                <a:gd name="T60" fmla="*/ 945 w 2316"/>
                <a:gd name="T61" fmla="*/ 137 h 1988"/>
                <a:gd name="T62" fmla="*/ 967 w 2316"/>
                <a:gd name="T63" fmla="*/ 133 h 1988"/>
                <a:gd name="T64" fmla="*/ 1753 w 2316"/>
                <a:gd name="T65" fmla="*/ 54 h 1988"/>
                <a:gd name="T66" fmla="*/ 2281 w 2316"/>
                <a:gd name="T67" fmla="*/ 0 h 1988"/>
                <a:gd name="T68" fmla="*/ 2297 w 2316"/>
                <a:gd name="T69" fmla="*/ 0 h 1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16" h="1988">
                  <a:moveTo>
                    <a:pt x="2297" y="0"/>
                  </a:moveTo>
                  <a:lnTo>
                    <a:pt x="2316" y="0"/>
                  </a:lnTo>
                  <a:lnTo>
                    <a:pt x="2250" y="124"/>
                  </a:lnTo>
                  <a:lnTo>
                    <a:pt x="2185" y="245"/>
                  </a:lnTo>
                  <a:lnTo>
                    <a:pt x="2038" y="510"/>
                  </a:lnTo>
                  <a:lnTo>
                    <a:pt x="1885" y="771"/>
                  </a:lnTo>
                  <a:lnTo>
                    <a:pt x="1726" y="1028"/>
                  </a:lnTo>
                  <a:lnTo>
                    <a:pt x="1560" y="1281"/>
                  </a:lnTo>
                  <a:lnTo>
                    <a:pt x="1496" y="1368"/>
                  </a:lnTo>
                  <a:lnTo>
                    <a:pt x="1431" y="1455"/>
                  </a:lnTo>
                  <a:lnTo>
                    <a:pt x="1361" y="1536"/>
                  </a:lnTo>
                  <a:lnTo>
                    <a:pt x="1286" y="1613"/>
                  </a:lnTo>
                  <a:lnTo>
                    <a:pt x="1205" y="1685"/>
                  </a:lnTo>
                  <a:lnTo>
                    <a:pt x="1118" y="1751"/>
                  </a:lnTo>
                  <a:lnTo>
                    <a:pt x="1036" y="1803"/>
                  </a:lnTo>
                  <a:lnTo>
                    <a:pt x="951" y="1847"/>
                  </a:lnTo>
                  <a:lnTo>
                    <a:pt x="864" y="1884"/>
                  </a:lnTo>
                  <a:lnTo>
                    <a:pt x="773" y="1913"/>
                  </a:lnTo>
                  <a:lnTo>
                    <a:pt x="683" y="1936"/>
                  </a:lnTo>
                  <a:lnTo>
                    <a:pt x="586" y="1953"/>
                  </a:lnTo>
                  <a:lnTo>
                    <a:pt x="449" y="1971"/>
                  </a:lnTo>
                  <a:lnTo>
                    <a:pt x="311" y="1980"/>
                  </a:lnTo>
                  <a:lnTo>
                    <a:pt x="172" y="1986"/>
                  </a:lnTo>
                  <a:lnTo>
                    <a:pt x="33" y="1988"/>
                  </a:lnTo>
                  <a:lnTo>
                    <a:pt x="18" y="1988"/>
                  </a:lnTo>
                  <a:lnTo>
                    <a:pt x="0" y="1988"/>
                  </a:lnTo>
                  <a:lnTo>
                    <a:pt x="8" y="1969"/>
                  </a:lnTo>
                  <a:lnTo>
                    <a:pt x="14" y="1955"/>
                  </a:lnTo>
                  <a:lnTo>
                    <a:pt x="916" y="168"/>
                  </a:lnTo>
                  <a:lnTo>
                    <a:pt x="928" y="149"/>
                  </a:lnTo>
                  <a:lnTo>
                    <a:pt x="945" y="137"/>
                  </a:lnTo>
                  <a:lnTo>
                    <a:pt x="967" y="133"/>
                  </a:lnTo>
                  <a:lnTo>
                    <a:pt x="1753" y="54"/>
                  </a:lnTo>
                  <a:lnTo>
                    <a:pt x="2281" y="0"/>
                  </a:lnTo>
                  <a:lnTo>
                    <a:pt x="2297" y="0"/>
                  </a:lnTo>
                  <a:close/>
                </a:path>
              </a:pathLst>
            </a:custGeom>
            <a:solidFill>
              <a:srgbClr val="0E6B6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29" name="Freeform 9">
              <a:extLst>
                <a:ext uri="{FF2B5EF4-FFF2-40B4-BE49-F238E27FC236}">
                  <a16:creationId xmlns:a16="http://schemas.microsoft.com/office/drawing/2014/main" id="{88DFCB77-4787-41C9-BEEE-C96E24C96E86}"/>
                </a:ext>
              </a:extLst>
            </p:cNvPr>
            <p:cNvSpPr>
              <a:spLocks/>
            </p:cNvSpPr>
            <p:nvPr/>
          </p:nvSpPr>
          <p:spPr bwMode="auto">
            <a:xfrm>
              <a:off x="3146" y="-875"/>
              <a:ext cx="2472" cy="1029"/>
            </a:xfrm>
            <a:custGeom>
              <a:avLst/>
              <a:gdLst>
                <a:gd name="T0" fmla="*/ 2451 w 2472"/>
                <a:gd name="T1" fmla="*/ 0 h 1029"/>
                <a:gd name="T2" fmla="*/ 2472 w 2472"/>
                <a:gd name="T3" fmla="*/ 0 h 1029"/>
                <a:gd name="T4" fmla="*/ 2426 w 2472"/>
                <a:gd name="T5" fmla="*/ 94 h 1029"/>
                <a:gd name="T6" fmla="*/ 2379 w 2472"/>
                <a:gd name="T7" fmla="*/ 185 h 1029"/>
                <a:gd name="T8" fmla="*/ 1977 w 2472"/>
                <a:gd name="T9" fmla="*/ 1004 h 1029"/>
                <a:gd name="T10" fmla="*/ 1967 w 2472"/>
                <a:gd name="T11" fmla="*/ 1018 h 1029"/>
                <a:gd name="T12" fmla="*/ 1956 w 2472"/>
                <a:gd name="T13" fmla="*/ 1027 h 1029"/>
                <a:gd name="T14" fmla="*/ 1937 w 2472"/>
                <a:gd name="T15" fmla="*/ 1029 h 1029"/>
                <a:gd name="T16" fmla="*/ 23 w 2472"/>
                <a:gd name="T17" fmla="*/ 1029 h 1029"/>
                <a:gd name="T18" fmla="*/ 17 w 2472"/>
                <a:gd name="T19" fmla="*/ 1027 h 1029"/>
                <a:gd name="T20" fmla="*/ 9 w 2472"/>
                <a:gd name="T21" fmla="*/ 1027 h 1029"/>
                <a:gd name="T22" fmla="*/ 0 w 2472"/>
                <a:gd name="T23" fmla="*/ 1027 h 1029"/>
                <a:gd name="T24" fmla="*/ 48 w 2472"/>
                <a:gd name="T25" fmla="*/ 938 h 1029"/>
                <a:gd name="T26" fmla="*/ 100 w 2472"/>
                <a:gd name="T27" fmla="*/ 852 h 1029"/>
                <a:gd name="T28" fmla="*/ 152 w 2472"/>
                <a:gd name="T29" fmla="*/ 767 h 1029"/>
                <a:gd name="T30" fmla="*/ 210 w 2472"/>
                <a:gd name="T31" fmla="*/ 683 h 1029"/>
                <a:gd name="T32" fmla="*/ 270 w 2472"/>
                <a:gd name="T33" fmla="*/ 606 h 1029"/>
                <a:gd name="T34" fmla="*/ 334 w 2472"/>
                <a:gd name="T35" fmla="*/ 531 h 1029"/>
                <a:gd name="T36" fmla="*/ 404 w 2472"/>
                <a:gd name="T37" fmla="*/ 461 h 1029"/>
                <a:gd name="T38" fmla="*/ 479 w 2472"/>
                <a:gd name="T39" fmla="*/ 396 h 1029"/>
                <a:gd name="T40" fmla="*/ 560 w 2472"/>
                <a:gd name="T41" fmla="*/ 336 h 1029"/>
                <a:gd name="T42" fmla="*/ 647 w 2472"/>
                <a:gd name="T43" fmla="*/ 284 h 1029"/>
                <a:gd name="T44" fmla="*/ 744 w 2472"/>
                <a:gd name="T45" fmla="*/ 235 h 1029"/>
                <a:gd name="T46" fmla="*/ 842 w 2472"/>
                <a:gd name="T47" fmla="*/ 195 h 1029"/>
                <a:gd name="T48" fmla="*/ 941 w 2472"/>
                <a:gd name="T49" fmla="*/ 162 h 1029"/>
                <a:gd name="T50" fmla="*/ 1043 w 2472"/>
                <a:gd name="T51" fmla="*/ 133 h 1029"/>
                <a:gd name="T52" fmla="*/ 1148 w 2472"/>
                <a:gd name="T53" fmla="*/ 108 h 1029"/>
                <a:gd name="T54" fmla="*/ 1320 w 2472"/>
                <a:gd name="T55" fmla="*/ 75 h 1029"/>
                <a:gd name="T56" fmla="*/ 1492 w 2472"/>
                <a:gd name="T57" fmla="*/ 50 h 1029"/>
                <a:gd name="T58" fmla="*/ 1666 w 2472"/>
                <a:gd name="T59" fmla="*/ 32 h 1029"/>
                <a:gd name="T60" fmla="*/ 1842 w 2472"/>
                <a:gd name="T61" fmla="*/ 21 h 1029"/>
                <a:gd name="T62" fmla="*/ 2138 w 2472"/>
                <a:gd name="T63" fmla="*/ 9 h 1029"/>
                <a:gd name="T64" fmla="*/ 2433 w 2472"/>
                <a:gd name="T65" fmla="*/ 0 h 1029"/>
                <a:gd name="T66" fmla="*/ 2451 w 2472"/>
                <a:gd name="T67" fmla="*/ 0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72" h="1029">
                  <a:moveTo>
                    <a:pt x="2451" y="0"/>
                  </a:moveTo>
                  <a:lnTo>
                    <a:pt x="2472" y="0"/>
                  </a:lnTo>
                  <a:lnTo>
                    <a:pt x="2426" y="94"/>
                  </a:lnTo>
                  <a:lnTo>
                    <a:pt x="2379" y="185"/>
                  </a:lnTo>
                  <a:lnTo>
                    <a:pt x="1977" y="1004"/>
                  </a:lnTo>
                  <a:lnTo>
                    <a:pt x="1967" y="1018"/>
                  </a:lnTo>
                  <a:lnTo>
                    <a:pt x="1956" y="1027"/>
                  </a:lnTo>
                  <a:lnTo>
                    <a:pt x="1937" y="1029"/>
                  </a:lnTo>
                  <a:lnTo>
                    <a:pt x="23" y="1029"/>
                  </a:lnTo>
                  <a:lnTo>
                    <a:pt x="17" y="1027"/>
                  </a:lnTo>
                  <a:lnTo>
                    <a:pt x="9" y="1027"/>
                  </a:lnTo>
                  <a:lnTo>
                    <a:pt x="0" y="1027"/>
                  </a:lnTo>
                  <a:lnTo>
                    <a:pt x="48" y="938"/>
                  </a:lnTo>
                  <a:lnTo>
                    <a:pt x="100" y="852"/>
                  </a:lnTo>
                  <a:lnTo>
                    <a:pt x="152" y="767"/>
                  </a:lnTo>
                  <a:lnTo>
                    <a:pt x="210" y="683"/>
                  </a:lnTo>
                  <a:lnTo>
                    <a:pt x="270" y="606"/>
                  </a:lnTo>
                  <a:lnTo>
                    <a:pt x="334" y="531"/>
                  </a:lnTo>
                  <a:lnTo>
                    <a:pt x="404" y="461"/>
                  </a:lnTo>
                  <a:lnTo>
                    <a:pt x="479" y="396"/>
                  </a:lnTo>
                  <a:lnTo>
                    <a:pt x="560" y="336"/>
                  </a:lnTo>
                  <a:lnTo>
                    <a:pt x="647" y="284"/>
                  </a:lnTo>
                  <a:lnTo>
                    <a:pt x="744" y="235"/>
                  </a:lnTo>
                  <a:lnTo>
                    <a:pt x="842" y="195"/>
                  </a:lnTo>
                  <a:lnTo>
                    <a:pt x="941" y="162"/>
                  </a:lnTo>
                  <a:lnTo>
                    <a:pt x="1043" y="133"/>
                  </a:lnTo>
                  <a:lnTo>
                    <a:pt x="1148" y="108"/>
                  </a:lnTo>
                  <a:lnTo>
                    <a:pt x="1320" y="75"/>
                  </a:lnTo>
                  <a:lnTo>
                    <a:pt x="1492" y="50"/>
                  </a:lnTo>
                  <a:lnTo>
                    <a:pt x="1666" y="32"/>
                  </a:lnTo>
                  <a:lnTo>
                    <a:pt x="1842" y="21"/>
                  </a:lnTo>
                  <a:lnTo>
                    <a:pt x="2138" y="9"/>
                  </a:lnTo>
                  <a:lnTo>
                    <a:pt x="2433" y="0"/>
                  </a:lnTo>
                  <a:lnTo>
                    <a:pt x="2451" y="0"/>
                  </a:lnTo>
                  <a:close/>
                </a:path>
              </a:pathLst>
            </a:custGeom>
            <a:solidFill>
              <a:srgbClr val="0E6B6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grpSp>
      <p:sp>
        <p:nvSpPr>
          <p:cNvPr id="21" name="Segnaposto numero diapositiva 5">
            <a:extLst>
              <a:ext uri="{FF2B5EF4-FFF2-40B4-BE49-F238E27FC236}">
                <a16:creationId xmlns:a16="http://schemas.microsoft.com/office/drawing/2014/main" id="{79A77BD1-CC86-49F8-A7FD-E0EB30E9AA60}"/>
              </a:ext>
            </a:extLst>
          </p:cNvPr>
          <p:cNvSpPr txBox="1">
            <a:spLocks/>
          </p:cNvSpPr>
          <p:nvPr userDrawn="1"/>
        </p:nvSpPr>
        <p:spPr>
          <a:xfrm>
            <a:off x="11718170" y="6495906"/>
            <a:ext cx="472888" cy="231173"/>
          </a:xfrm>
          <a:prstGeom prst="rect">
            <a:avLst/>
          </a:prstGeom>
          <a:noFill/>
        </p:spPr>
        <p:txBody>
          <a:bodyPr wrap="none" lIns="0" tIns="0" rIns="0" bIns="0" rtlCol="0" anchor="ctr">
            <a:noAutofit/>
          </a:bodyPr>
          <a:lstStyle>
            <a:defPPr>
              <a:defRPr lang="en-US"/>
            </a:defPPr>
            <a:lvl1pPr marL="0" algn="ctr" defTabSz="914400" rtl="0" eaLnBrk="1" latinLnBrk="0" hangingPunct="1">
              <a:defRPr lang="en-GB" sz="1000" b="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fld id="{B9D7DBFB-DCE9-42BC-A361-A0671D12ADFC}" type="slidenum">
              <a:rPr lang="it-IT" smtClean="0">
                <a:solidFill>
                  <a:schemeClr val="tx2"/>
                </a:solidFill>
              </a:rPr>
              <a:pPr defTabSz="1219170"/>
              <a:t>‹N›</a:t>
            </a:fld>
            <a:endParaRPr lang="it-IT" dirty="0">
              <a:solidFill>
                <a:schemeClr val="tx2"/>
              </a:solidFill>
            </a:endParaRPr>
          </a:p>
        </p:txBody>
      </p:sp>
      <p:sp>
        <p:nvSpPr>
          <p:cNvPr id="6" name="Segnaposto testo 5"/>
          <p:cNvSpPr>
            <a:spLocks noGrp="1"/>
          </p:cNvSpPr>
          <p:nvPr>
            <p:ph type="body" sz="quarter" idx="10" hasCustomPrompt="1"/>
          </p:nvPr>
        </p:nvSpPr>
        <p:spPr>
          <a:xfrm>
            <a:off x="407988" y="901700"/>
            <a:ext cx="11176000" cy="4903789"/>
          </a:xfrm>
        </p:spPr>
        <p:txBody>
          <a:bodyPr anchor="ctr" anchorCtr="0"/>
          <a:lstStyle>
            <a:lvl1pPr algn="ctr">
              <a:defRPr sz="12000" b="1">
                <a:solidFill>
                  <a:schemeClr val="bg1"/>
                </a:solidFill>
              </a:defRPr>
            </a:lvl1pPr>
          </a:lstStyle>
          <a:p>
            <a:pPr lvl="0"/>
            <a:r>
              <a:rPr lang="it-IT" dirty="0"/>
              <a:t>Inserire il testo</a:t>
            </a:r>
          </a:p>
        </p:txBody>
      </p:sp>
      <p:sp>
        <p:nvSpPr>
          <p:cNvPr id="16"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noFill/>
          <a:effectLst/>
        </p:spPr>
        <p:txBody>
          <a:bodyPr wrap="none" lIns="0" tIns="0" rIns="0" bIns="0" rtlCol="0" anchor="ctr">
            <a:spAutoFit/>
          </a:bodyPr>
          <a:lstStyle>
            <a:lvl1pPr algn="r">
              <a:defRPr lang="it-IT" sz="800" smtClean="0">
                <a:solidFill>
                  <a:schemeClr val="bg1"/>
                </a:solidFill>
                <a:effectLst/>
              </a:defRPr>
            </a:lvl1pPr>
          </a:lstStyle>
          <a:p>
            <a:pPr defTabSz="1219170"/>
            <a:fld id="{96BD48CE-A5C3-42CE-88F0-19BF638F4887}" type="datetime1">
              <a:rPr lang="it-IT" smtClean="0"/>
              <a:t>15/12/2019</a:t>
            </a:fld>
            <a:endParaRPr lang="it-IT" dirty="0"/>
          </a:p>
        </p:txBody>
      </p:sp>
      <p:sp>
        <p:nvSpPr>
          <p:cNvPr id="17"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1"/>
                </a:solidFill>
              </a:defRPr>
            </a:lvl1pPr>
          </a:lstStyle>
          <a:p>
            <a:pPr algn="r" defTabSz="1219170"/>
            <a:r>
              <a:rPr lang="it-IT"/>
              <a:t>Nuova vita all'ex Officina Motori Firenze Romito    I   Sergio Aglietti</a:t>
            </a:r>
            <a:endParaRPr lang="en-GB" dirty="0"/>
          </a:p>
        </p:txBody>
      </p:sp>
      <p:pic>
        <p:nvPicPr>
          <p:cNvPr id="33" name="Immagin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6800" y="6300856"/>
            <a:ext cx="1436187" cy="358287"/>
          </a:xfrm>
          <a:prstGeom prst="rect">
            <a:avLst/>
          </a:prstGeom>
        </p:spPr>
      </p:pic>
    </p:spTree>
    <p:extLst>
      <p:ext uri="{BB962C8B-B14F-4D97-AF65-F5344CB8AC3E}">
        <p14:creationId xmlns:p14="http://schemas.microsoft.com/office/powerpoint/2010/main" val="3403890198"/>
      </p:ext>
    </p:extLst>
  </p:cSld>
  <p:clrMapOvr>
    <a:masterClrMapping/>
  </p:clrMapOvr>
  <p:transition spd="slow">
    <p:push dir="u"/>
  </p:transition>
  <p:extLst>
    <p:ext uri="{DCECCB84-F9BA-43D5-87BE-67443E8EF086}">
      <p15:sldGuideLst xmlns:p15="http://schemas.microsoft.com/office/powerpoint/2012/main">
        <p15:guide id="1" orient="horz" pos="95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pertina">
    <p:spTree>
      <p:nvGrpSpPr>
        <p:cNvPr id="1" name=""/>
        <p:cNvGrpSpPr/>
        <p:nvPr/>
      </p:nvGrpSpPr>
      <p:grpSpPr>
        <a:xfrm>
          <a:off x="0" y="0"/>
          <a:ext cx="0" cy="0"/>
          <a:chOff x="0" y="0"/>
          <a:chExt cx="0" cy="0"/>
        </a:xfrm>
      </p:grpSpPr>
      <p:sp>
        <p:nvSpPr>
          <p:cNvPr id="19" name="Rettangolo 18">
            <a:extLst>
              <a:ext uri="{FF2B5EF4-FFF2-40B4-BE49-F238E27FC236}">
                <a16:creationId xmlns:a16="http://schemas.microsoft.com/office/drawing/2014/main" id="{CFDCDC1C-BD6A-492B-B81D-40AAD8317027}"/>
              </a:ext>
            </a:extLst>
          </p:cNvPr>
          <p:cNvSpPr/>
          <p:nvPr userDrawn="1"/>
        </p:nvSpPr>
        <p:spPr>
          <a:xfrm>
            <a:off x="11719112" y="0"/>
            <a:ext cx="47288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3997705" y="1222782"/>
            <a:ext cx="7324451" cy="797251"/>
          </a:xfrm>
          <a:prstGeom prst="rect">
            <a:avLst/>
          </a:prstGeom>
          <a:noFill/>
          <a:effectLst/>
        </p:spPr>
        <p:txBody>
          <a:bodyPr vert="horz" wrap="square" lIns="0" tIns="45720" rIns="0" bIns="144000" rtlCol="0" anchor="b">
            <a:spAutoFit/>
          </a:bodyPr>
          <a:lstStyle>
            <a:lvl1pPr algn="r">
              <a:lnSpc>
                <a:spcPct val="80000"/>
              </a:lnSpc>
              <a:defRPr lang="it-IT" sz="4800"/>
            </a:lvl1pPr>
          </a:lstStyle>
          <a:p>
            <a:pPr lvl="0"/>
            <a:r>
              <a:rPr lang="it-IT" dirty="0"/>
              <a:t>COPERTINA </a:t>
            </a:r>
          </a:p>
        </p:txBody>
      </p:sp>
      <p:grpSp>
        <p:nvGrpSpPr>
          <p:cNvPr id="14" name="Group 4">
            <a:extLst>
              <a:ext uri="{FF2B5EF4-FFF2-40B4-BE49-F238E27FC236}">
                <a16:creationId xmlns:a16="http://schemas.microsoft.com/office/drawing/2014/main" id="{E4737D48-B2DB-4F53-BFC9-9F18751EDFC0}"/>
              </a:ext>
            </a:extLst>
          </p:cNvPr>
          <p:cNvGrpSpPr>
            <a:grpSpLocks noChangeAspect="1"/>
          </p:cNvGrpSpPr>
          <p:nvPr userDrawn="1"/>
        </p:nvGrpSpPr>
        <p:grpSpPr bwMode="auto">
          <a:xfrm>
            <a:off x="11787016" y="90427"/>
            <a:ext cx="346160" cy="234428"/>
            <a:chOff x="-560" y="-1287"/>
            <a:chExt cx="6379" cy="4320"/>
          </a:xfrm>
        </p:grpSpPr>
        <p:sp>
          <p:nvSpPr>
            <p:cNvPr id="15" name="AutoShape 3">
              <a:extLst>
                <a:ext uri="{FF2B5EF4-FFF2-40B4-BE49-F238E27FC236}">
                  <a16:creationId xmlns:a16="http://schemas.microsoft.com/office/drawing/2014/main" id="{525F0B45-3EF6-4A9D-A83E-CDB12E556535}"/>
                </a:ext>
              </a:extLst>
            </p:cNvPr>
            <p:cNvSpPr>
              <a:spLocks noChangeAspect="1" noChangeArrowheads="1" noTextEdit="1"/>
            </p:cNvSpPr>
            <p:nvPr/>
          </p:nvSpPr>
          <p:spPr bwMode="auto">
            <a:xfrm>
              <a:off x="-560" y="-1287"/>
              <a:ext cx="6379" cy="43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 name="Rectangle 5">
              <a:extLst>
                <a:ext uri="{FF2B5EF4-FFF2-40B4-BE49-F238E27FC236}">
                  <a16:creationId xmlns:a16="http://schemas.microsoft.com/office/drawing/2014/main" id="{DB6A0205-9830-47FC-AFEF-1EA19F148D8C}"/>
                </a:ext>
              </a:extLst>
            </p:cNvPr>
            <p:cNvSpPr>
              <a:spLocks noChangeArrowheads="1"/>
            </p:cNvSpPr>
            <p:nvPr/>
          </p:nvSpPr>
          <p:spPr bwMode="auto">
            <a:xfrm>
              <a:off x="-560" y="-1287"/>
              <a:ext cx="6379" cy="4320"/>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7" name="Freeform 6">
              <a:extLst>
                <a:ext uri="{FF2B5EF4-FFF2-40B4-BE49-F238E27FC236}">
                  <a16:creationId xmlns:a16="http://schemas.microsoft.com/office/drawing/2014/main" id="{A652E29C-2288-4037-A735-2C99372F7809}"/>
                </a:ext>
              </a:extLst>
            </p:cNvPr>
            <p:cNvSpPr>
              <a:spLocks/>
            </p:cNvSpPr>
            <p:nvPr/>
          </p:nvSpPr>
          <p:spPr bwMode="auto">
            <a:xfrm>
              <a:off x="-560" y="423"/>
              <a:ext cx="5536" cy="2610"/>
            </a:xfrm>
            <a:custGeom>
              <a:avLst/>
              <a:gdLst>
                <a:gd name="T0" fmla="*/ 5536 w 5536"/>
                <a:gd name="T1" fmla="*/ 0 h 2610"/>
                <a:gd name="T2" fmla="*/ 5470 w 5536"/>
                <a:gd name="T3" fmla="*/ 127 h 2610"/>
                <a:gd name="T4" fmla="*/ 5449 w 5536"/>
                <a:gd name="T5" fmla="*/ 139 h 2610"/>
                <a:gd name="T6" fmla="*/ 5061 w 5536"/>
                <a:gd name="T7" fmla="*/ 164 h 2610"/>
                <a:gd name="T8" fmla="*/ 4881 w 5536"/>
                <a:gd name="T9" fmla="*/ 189 h 2610"/>
                <a:gd name="T10" fmla="*/ 4722 w 5536"/>
                <a:gd name="T11" fmla="*/ 247 h 2610"/>
                <a:gd name="T12" fmla="*/ 4585 w 5536"/>
                <a:gd name="T13" fmla="*/ 336 h 2610"/>
                <a:gd name="T14" fmla="*/ 4471 w 5536"/>
                <a:gd name="T15" fmla="*/ 460 h 2610"/>
                <a:gd name="T16" fmla="*/ 4380 w 5536"/>
                <a:gd name="T17" fmla="*/ 618 h 2610"/>
                <a:gd name="T18" fmla="*/ 4338 w 5536"/>
                <a:gd name="T19" fmla="*/ 757 h 2610"/>
                <a:gd name="T20" fmla="*/ 4318 w 5536"/>
                <a:gd name="T21" fmla="*/ 902 h 2610"/>
                <a:gd name="T22" fmla="*/ 4305 w 5536"/>
                <a:gd name="T23" fmla="*/ 1107 h 2610"/>
                <a:gd name="T24" fmla="*/ 4278 w 5536"/>
                <a:gd name="T25" fmla="*/ 1312 h 2610"/>
                <a:gd name="T26" fmla="*/ 4208 w 5536"/>
                <a:gd name="T27" fmla="*/ 1538 h 2610"/>
                <a:gd name="T28" fmla="*/ 4100 w 5536"/>
                <a:gd name="T29" fmla="*/ 1768 h 2610"/>
                <a:gd name="T30" fmla="*/ 3963 w 5536"/>
                <a:gd name="T31" fmla="*/ 1971 h 2610"/>
                <a:gd name="T32" fmla="*/ 3800 w 5536"/>
                <a:gd name="T33" fmla="*/ 2146 h 2610"/>
                <a:gd name="T34" fmla="*/ 3609 w 5536"/>
                <a:gd name="T35" fmla="*/ 2293 h 2610"/>
                <a:gd name="T36" fmla="*/ 3391 w 5536"/>
                <a:gd name="T37" fmla="*/ 2413 h 2610"/>
                <a:gd name="T38" fmla="*/ 3145 w 5536"/>
                <a:gd name="T39" fmla="*/ 2504 h 2610"/>
                <a:gd name="T40" fmla="*/ 2911 w 5536"/>
                <a:gd name="T41" fmla="*/ 2552 h 2610"/>
                <a:gd name="T42" fmla="*/ 2671 w 5536"/>
                <a:gd name="T43" fmla="*/ 2585 h 2610"/>
                <a:gd name="T44" fmla="*/ 2378 w 5536"/>
                <a:gd name="T45" fmla="*/ 2608 h 2610"/>
                <a:gd name="T46" fmla="*/ 2084 w 5536"/>
                <a:gd name="T47" fmla="*/ 2608 h 2610"/>
                <a:gd name="T48" fmla="*/ 54 w 5536"/>
                <a:gd name="T49" fmla="*/ 2608 h 2610"/>
                <a:gd name="T50" fmla="*/ 0 w 5536"/>
                <a:gd name="T51" fmla="*/ 2608 h 2610"/>
                <a:gd name="T52" fmla="*/ 64 w 5536"/>
                <a:gd name="T53" fmla="*/ 2477 h 2610"/>
                <a:gd name="T54" fmla="*/ 93 w 5536"/>
                <a:gd name="T55" fmla="*/ 2436 h 2610"/>
                <a:gd name="T56" fmla="*/ 143 w 5536"/>
                <a:gd name="T57" fmla="*/ 2426 h 2610"/>
                <a:gd name="T58" fmla="*/ 1098 w 5536"/>
                <a:gd name="T59" fmla="*/ 2419 h 2610"/>
                <a:gd name="T60" fmla="*/ 1469 w 5536"/>
                <a:gd name="T61" fmla="*/ 2396 h 2610"/>
                <a:gd name="T62" fmla="*/ 1753 w 5536"/>
                <a:gd name="T63" fmla="*/ 2368 h 2610"/>
                <a:gd name="T64" fmla="*/ 1947 w 5536"/>
                <a:gd name="T65" fmla="*/ 2336 h 2610"/>
                <a:gd name="T66" fmla="*/ 2155 w 5536"/>
                <a:gd name="T67" fmla="*/ 2268 h 2610"/>
                <a:gd name="T68" fmla="*/ 2362 w 5536"/>
                <a:gd name="T69" fmla="*/ 2162 h 2610"/>
                <a:gd name="T70" fmla="*/ 2540 w 5536"/>
                <a:gd name="T71" fmla="*/ 2028 h 2610"/>
                <a:gd name="T72" fmla="*/ 2687 w 5536"/>
                <a:gd name="T73" fmla="*/ 1866 h 2610"/>
                <a:gd name="T74" fmla="*/ 2807 w 5536"/>
                <a:gd name="T75" fmla="*/ 1675 h 2610"/>
                <a:gd name="T76" fmla="*/ 2896 w 5536"/>
                <a:gd name="T77" fmla="*/ 1453 h 2610"/>
                <a:gd name="T78" fmla="*/ 3064 w 5536"/>
                <a:gd name="T79" fmla="*/ 881 h 2610"/>
                <a:gd name="T80" fmla="*/ 3108 w 5536"/>
                <a:gd name="T81" fmla="*/ 732 h 2610"/>
                <a:gd name="T82" fmla="*/ 3170 w 5536"/>
                <a:gd name="T83" fmla="*/ 591 h 2610"/>
                <a:gd name="T84" fmla="*/ 3290 w 5536"/>
                <a:gd name="T85" fmla="*/ 423 h 2610"/>
                <a:gd name="T86" fmla="*/ 3431 w 5536"/>
                <a:gd name="T87" fmla="*/ 288 h 2610"/>
                <a:gd name="T88" fmla="*/ 3595 w 5536"/>
                <a:gd name="T89" fmla="*/ 187 h 2610"/>
                <a:gd name="T90" fmla="*/ 3785 w 5536"/>
                <a:gd name="T91" fmla="*/ 122 h 2610"/>
                <a:gd name="T92" fmla="*/ 4003 w 5536"/>
                <a:gd name="T93" fmla="*/ 91 h 2610"/>
                <a:gd name="T94" fmla="*/ 4235 w 5536"/>
                <a:gd name="T95" fmla="*/ 79 h 2610"/>
                <a:gd name="T96" fmla="*/ 5498 w 5536"/>
                <a:gd name="T97"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536" h="2610">
                  <a:moveTo>
                    <a:pt x="5515" y="0"/>
                  </a:moveTo>
                  <a:lnTo>
                    <a:pt x="5536" y="0"/>
                  </a:lnTo>
                  <a:lnTo>
                    <a:pt x="5503" y="66"/>
                  </a:lnTo>
                  <a:lnTo>
                    <a:pt x="5470" y="127"/>
                  </a:lnTo>
                  <a:lnTo>
                    <a:pt x="5463" y="135"/>
                  </a:lnTo>
                  <a:lnTo>
                    <a:pt x="5449" y="139"/>
                  </a:lnTo>
                  <a:lnTo>
                    <a:pt x="5436" y="141"/>
                  </a:lnTo>
                  <a:lnTo>
                    <a:pt x="5061" y="164"/>
                  </a:lnTo>
                  <a:lnTo>
                    <a:pt x="4968" y="172"/>
                  </a:lnTo>
                  <a:lnTo>
                    <a:pt x="4881" y="189"/>
                  </a:lnTo>
                  <a:lnTo>
                    <a:pt x="4798" y="214"/>
                  </a:lnTo>
                  <a:lnTo>
                    <a:pt x="4722" y="247"/>
                  </a:lnTo>
                  <a:lnTo>
                    <a:pt x="4651" y="288"/>
                  </a:lnTo>
                  <a:lnTo>
                    <a:pt x="4585" y="336"/>
                  </a:lnTo>
                  <a:lnTo>
                    <a:pt x="4525" y="394"/>
                  </a:lnTo>
                  <a:lnTo>
                    <a:pt x="4471" y="460"/>
                  </a:lnTo>
                  <a:lnTo>
                    <a:pt x="4423" y="535"/>
                  </a:lnTo>
                  <a:lnTo>
                    <a:pt x="4380" y="618"/>
                  </a:lnTo>
                  <a:lnTo>
                    <a:pt x="4353" y="686"/>
                  </a:lnTo>
                  <a:lnTo>
                    <a:pt x="4338" y="757"/>
                  </a:lnTo>
                  <a:lnTo>
                    <a:pt x="4326" y="829"/>
                  </a:lnTo>
                  <a:lnTo>
                    <a:pt x="4318" y="902"/>
                  </a:lnTo>
                  <a:lnTo>
                    <a:pt x="4311" y="1004"/>
                  </a:lnTo>
                  <a:lnTo>
                    <a:pt x="4305" y="1107"/>
                  </a:lnTo>
                  <a:lnTo>
                    <a:pt x="4295" y="1209"/>
                  </a:lnTo>
                  <a:lnTo>
                    <a:pt x="4278" y="1312"/>
                  </a:lnTo>
                  <a:lnTo>
                    <a:pt x="4253" y="1412"/>
                  </a:lnTo>
                  <a:lnTo>
                    <a:pt x="4208" y="1538"/>
                  </a:lnTo>
                  <a:lnTo>
                    <a:pt x="4158" y="1656"/>
                  </a:lnTo>
                  <a:lnTo>
                    <a:pt x="4100" y="1768"/>
                  </a:lnTo>
                  <a:lnTo>
                    <a:pt x="4034" y="1872"/>
                  </a:lnTo>
                  <a:lnTo>
                    <a:pt x="3963" y="1971"/>
                  </a:lnTo>
                  <a:lnTo>
                    <a:pt x="3885" y="2061"/>
                  </a:lnTo>
                  <a:lnTo>
                    <a:pt x="3800" y="2146"/>
                  </a:lnTo>
                  <a:lnTo>
                    <a:pt x="3708" y="2224"/>
                  </a:lnTo>
                  <a:lnTo>
                    <a:pt x="3609" y="2293"/>
                  </a:lnTo>
                  <a:lnTo>
                    <a:pt x="3503" y="2357"/>
                  </a:lnTo>
                  <a:lnTo>
                    <a:pt x="3391" y="2413"/>
                  </a:lnTo>
                  <a:lnTo>
                    <a:pt x="3271" y="2461"/>
                  </a:lnTo>
                  <a:lnTo>
                    <a:pt x="3145" y="2504"/>
                  </a:lnTo>
                  <a:lnTo>
                    <a:pt x="3029" y="2533"/>
                  </a:lnTo>
                  <a:lnTo>
                    <a:pt x="2911" y="2552"/>
                  </a:lnTo>
                  <a:lnTo>
                    <a:pt x="2791" y="2569"/>
                  </a:lnTo>
                  <a:lnTo>
                    <a:pt x="2671" y="2585"/>
                  </a:lnTo>
                  <a:lnTo>
                    <a:pt x="2525" y="2602"/>
                  </a:lnTo>
                  <a:lnTo>
                    <a:pt x="2378" y="2608"/>
                  </a:lnTo>
                  <a:lnTo>
                    <a:pt x="2231" y="2610"/>
                  </a:lnTo>
                  <a:lnTo>
                    <a:pt x="2084" y="2608"/>
                  </a:lnTo>
                  <a:lnTo>
                    <a:pt x="1937" y="2608"/>
                  </a:lnTo>
                  <a:lnTo>
                    <a:pt x="54" y="2608"/>
                  </a:lnTo>
                  <a:lnTo>
                    <a:pt x="0" y="2608"/>
                  </a:lnTo>
                  <a:lnTo>
                    <a:pt x="0" y="2608"/>
                  </a:lnTo>
                  <a:lnTo>
                    <a:pt x="33" y="2540"/>
                  </a:lnTo>
                  <a:lnTo>
                    <a:pt x="64" y="2477"/>
                  </a:lnTo>
                  <a:lnTo>
                    <a:pt x="75" y="2452"/>
                  </a:lnTo>
                  <a:lnTo>
                    <a:pt x="93" y="2436"/>
                  </a:lnTo>
                  <a:lnTo>
                    <a:pt x="114" y="2428"/>
                  </a:lnTo>
                  <a:lnTo>
                    <a:pt x="143" y="2426"/>
                  </a:lnTo>
                  <a:lnTo>
                    <a:pt x="621" y="2426"/>
                  </a:lnTo>
                  <a:lnTo>
                    <a:pt x="1098" y="2419"/>
                  </a:lnTo>
                  <a:lnTo>
                    <a:pt x="1284" y="2409"/>
                  </a:lnTo>
                  <a:lnTo>
                    <a:pt x="1469" y="2396"/>
                  </a:lnTo>
                  <a:lnTo>
                    <a:pt x="1655" y="2378"/>
                  </a:lnTo>
                  <a:lnTo>
                    <a:pt x="1753" y="2368"/>
                  </a:lnTo>
                  <a:lnTo>
                    <a:pt x="1850" y="2355"/>
                  </a:lnTo>
                  <a:lnTo>
                    <a:pt x="1947" y="2336"/>
                  </a:lnTo>
                  <a:lnTo>
                    <a:pt x="2043" y="2311"/>
                  </a:lnTo>
                  <a:lnTo>
                    <a:pt x="2155" y="2268"/>
                  </a:lnTo>
                  <a:lnTo>
                    <a:pt x="2264" y="2218"/>
                  </a:lnTo>
                  <a:lnTo>
                    <a:pt x="2362" y="2162"/>
                  </a:lnTo>
                  <a:lnTo>
                    <a:pt x="2455" y="2098"/>
                  </a:lnTo>
                  <a:lnTo>
                    <a:pt x="2540" y="2028"/>
                  </a:lnTo>
                  <a:lnTo>
                    <a:pt x="2617" y="1951"/>
                  </a:lnTo>
                  <a:lnTo>
                    <a:pt x="2687" y="1866"/>
                  </a:lnTo>
                  <a:lnTo>
                    <a:pt x="2751" y="1773"/>
                  </a:lnTo>
                  <a:lnTo>
                    <a:pt x="2807" y="1675"/>
                  </a:lnTo>
                  <a:lnTo>
                    <a:pt x="2855" y="1569"/>
                  </a:lnTo>
                  <a:lnTo>
                    <a:pt x="2896" y="1453"/>
                  </a:lnTo>
                  <a:lnTo>
                    <a:pt x="2983" y="1167"/>
                  </a:lnTo>
                  <a:lnTo>
                    <a:pt x="3064" y="881"/>
                  </a:lnTo>
                  <a:lnTo>
                    <a:pt x="3085" y="805"/>
                  </a:lnTo>
                  <a:lnTo>
                    <a:pt x="3108" y="732"/>
                  </a:lnTo>
                  <a:lnTo>
                    <a:pt x="3135" y="661"/>
                  </a:lnTo>
                  <a:lnTo>
                    <a:pt x="3170" y="591"/>
                  </a:lnTo>
                  <a:lnTo>
                    <a:pt x="3226" y="502"/>
                  </a:lnTo>
                  <a:lnTo>
                    <a:pt x="3290" y="423"/>
                  </a:lnTo>
                  <a:lnTo>
                    <a:pt x="3358" y="351"/>
                  </a:lnTo>
                  <a:lnTo>
                    <a:pt x="3431" y="288"/>
                  </a:lnTo>
                  <a:lnTo>
                    <a:pt x="3510" y="234"/>
                  </a:lnTo>
                  <a:lnTo>
                    <a:pt x="3595" y="187"/>
                  </a:lnTo>
                  <a:lnTo>
                    <a:pt x="3688" y="151"/>
                  </a:lnTo>
                  <a:lnTo>
                    <a:pt x="3785" y="122"/>
                  </a:lnTo>
                  <a:lnTo>
                    <a:pt x="3887" y="102"/>
                  </a:lnTo>
                  <a:lnTo>
                    <a:pt x="4003" y="91"/>
                  </a:lnTo>
                  <a:lnTo>
                    <a:pt x="4119" y="85"/>
                  </a:lnTo>
                  <a:lnTo>
                    <a:pt x="4235" y="79"/>
                  </a:lnTo>
                  <a:lnTo>
                    <a:pt x="4923" y="35"/>
                  </a:lnTo>
                  <a:lnTo>
                    <a:pt x="5498" y="0"/>
                  </a:lnTo>
                  <a:lnTo>
                    <a:pt x="551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8" name="Freeform 7">
              <a:extLst>
                <a:ext uri="{FF2B5EF4-FFF2-40B4-BE49-F238E27FC236}">
                  <a16:creationId xmlns:a16="http://schemas.microsoft.com/office/drawing/2014/main" id="{3DEB9809-C89A-4A58-9A81-ABAF9CE315F0}"/>
                </a:ext>
              </a:extLst>
            </p:cNvPr>
            <p:cNvSpPr>
              <a:spLocks/>
            </p:cNvSpPr>
            <p:nvPr/>
          </p:nvSpPr>
          <p:spPr bwMode="auto">
            <a:xfrm>
              <a:off x="855" y="-1283"/>
              <a:ext cx="4960" cy="1437"/>
            </a:xfrm>
            <a:custGeom>
              <a:avLst/>
              <a:gdLst>
                <a:gd name="T0" fmla="*/ 4896 w 4960"/>
                <a:gd name="T1" fmla="*/ 0 h 1437"/>
                <a:gd name="T2" fmla="*/ 4960 w 4960"/>
                <a:gd name="T3" fmla="*/ 0 h 1437"/>
                <a:gd name="T4" fmla="*/ 4935 w 4960"/>
                <a:gd name="T5" fmla="*/ 46 h 1437"/>
                <a:gd name="T6" fmla="*/ 4912 w 4960"/>
                <a:gd name="T7" fmla="*/ 89 h 1437"/>
                <a:gd name="T8" fmla="*/ 4892 w 4960"/>
                <a:gd name="T9" fmla="*/ 131 h 1437"/>
                <a:gd name="T10" fmla="*/ 4879 w 4960"/>
                <a:gd name="T11" fmla="*/ 162 h 1437"/>
                <a:gd name="T12" fmla="*/ 4860 w 4960"/>
                <a:gd name="T13" fmla="*/ 181 h 1437"/>
                <a:gd name="T14" fmla="*/ 4838 w 4960"/>
                <a:gd name="T15" fmla="*/ 195 h 1437"/>
                <a:gd name="T16" fmla="*/ 4809 w 4960"/>
                <a:gd name="T17" fmla="*/ 201 h 1437"/>
                <a:gd name="T18" fmla="*/ 4776 w 4960"/>
                <a:gd name="T19" fmla="*/ 203 h 1437"/>
                <a:gd name="T20" fmla="*/ 4287 w 4960"/>
                <a:gd name="T21" fmla="*/ 201 h 1437"/>
                <a:gd name="T22" fmla="*/ 3798 w 4960"/>
                <a:gd name="T23" fmla="*/ 203 h 1437"/>
                <a:gd name="T24" fmla="*/ 3590 w 4960"/>
                <a:gd name="T25" fmla="*/ 207 h 1437"/>
                <a:gd name="T26" fmla="*/ 3381 w 4960"/>
                <a:gd name="T27" fmla="*/ 216 h 1437"/>
                <a:gd name="T28" fmla="*/ 3172 w 4960"/>
                <a:gd name="T29" fmla="*/ 234 h 1437"/>
                <a:gd name="T30" fmla="*/ 2965 w 4960"/>
                <a:gd name="T31" fmla="*/ 261 h 1437"/>
                <a:gd name="T32" fmla="*/ 2826 w 4960"/>
                <a:gd name="T33" fmla="*/ 284 h 1437"/>
                <a:gd name="T34" fmla="*/ 2689 w 4960"/>
                <a:gd name="T35" fmla="*/ 313 h 1437"/>
                <a:gd name="T36" fmla="*/ 2554 w 4960"/>
                <a:gd name="T37" fmla="*/ 350 h 1437"/>
                <a:gd name="T38" fmla="*/ 2420 w 4960"/>
                <a:gd name="T39" fmla="*/ 394 h 1437"/>
                <a:gd name="T40" fmla="*/ 2289 w 4960"/>
                <a:gd name="T41" fmla="*/ 446 h 1437"/>
                <a:gd name="T42" fmla="*/ 2161 w 4960"/>
                <a:gd name="T43" fmla="*/ 508 h 1437"/>
                <a:gd name="T44" fmla="*/ 2047 w 4960"/>
                <a:gd name="T45" fmla="*/ 576 h 1437"/>
                <a:gd name="T46" fmla="*/ 1941 w 4960"/>
                <a:gd name="T47" fmla="*/ 651 h 1437"/>
                <a:gd name="T48" fmla="*/ 1840 w 4960"/>
                <a:gd name="T49" fmla="*/ 734 h 1437"/>
                <a:gd name="T50" fmla="*/ 1746 w 4960"/>
                <a:gd name="T51" fmla="*/ 823 h 1437"/>
                <a:gd name="T52" fmla="*/ 1660 w 4960"/>
                <a:gd name="T53" fmla="*/ 921 h 1437"/>
                <a:gd name="T54" fmla="*/ 1579 w 4960"/>
                <a:gd name="T55" fmla="*/ 1026 h 1437"/>
                <a:gd name="T56" fmla="*/ 1496 w 4960"/>
                <a:gd name="T57" fmla="*/ 1151 h 1437"/>
                <a:gd name="T58" fmla="*/ 1417 w 4960"/>
                <a:gd name="T59" fmla="*/ 1281 h 1437"/>
                <a:gd name="T60" fmla="*/ 1338 w 4960"/>
                <a:gd name="T61" fmla="*/ 1410 h 1437"/>
                <a:gd name="T62" fmla="*/ 1326 w 4960"/>
                <a:gd name="T63" fmla="*/ 1426 h 1437"/>
                <a:gd name="T64" fmla="*/ 1313 w 4960"/>
                <a:gd name="T65" fmla="*/ 1433 h 1437"/>
                <a:gd name="T66" fmla="*/ 1295 w 4960"/>
                <a:gd name="T67" fmla="*/ 1437 h 1437"/>
                <a:gd name="T68" fmla="*/ 37 w 4960"/>
                <a:gd name="T69" fmla="*/ 1437 h 1437"/>
                <a:gd name="T70" fmla="*/ 21 w 4960"/>
                <a:gd name="T71" fmla="*/ 1435 h 1437"/>
                <a:gd name="T72" fmla="*/ 0 w 4960"/>
                <a:gd name="T73" fmla="*/ 1435 h 1437"/>
                <a:gd name="T74" fmla="*/ 64 w 4960"/>
                <a:gd name="T75" fmla="*/ 1310 h 1437"/>
                <a:gd name="T76" fmla="*/ 126 w 4960"/>
                <a:gd name="T77" fmla="*/ 1186 h 1437"/>
                <a:gd name="T78" fmla="*/ 186 w 4960"/>
                <a:gd name="T79" fmla="*/ 1061 h 1437"/>
                <a:gd name="T80" fmla="*/ 247 w 4960"/>
                <a:gd name="T81" fmla="*/ 937 h 1437"/>
                <a:gd name="T82" fmla="*/ 315 w 4960"/>
                <a:gd name="T83" fmla="*/ 817 h 1437"/>
                <a:gd name="T84" fmla="*/ 389 w 4960"/>
                <a:gd name="T85" fmla="*/ 701 h 1437"/>
                <a:gd name="T86" fmla="*/ 458 w 4960"/>
                <a:gd name="T87" fmla="*/ 607 h 1437"/>
                <a:gd name="T88" fmla="*/ 533 w 4960"/>
                <a:gd name="T89" fmla="*/ 520 h 1437"/>
                <a:gd name="T90" fmla="*/ 615 w 4960"/>
                <a:gd name="T91" fmla="*/ 440 h 1437"/>
                <a:gd name="T92" fmla="*/ 700 w 4960"/>
                <a:gd name="T93" fmla="*/ 367 h 1437"/>
                <a:gd name="T94" fmla="*/ 791 w 4960"/>
                <a:gd name="T95" fmla="*/ 301 h 1437"/>
                <a:gd name="T96" fmla="*/ 887 w 4960"/>
                <a:gd name="T97" fmla="*/ 243 h 1437"/>
                <a:gd name="T98" fmla="*/ 990 w 4960"/>
                <a:gd name="T99" fmla="*/ 191 h 1437"/>
                <a:gd name="T100" fmla="*/ 1096 w 4960"/>
                <a:gd name="T101" fmla="*/ 147 h 1437"/>
                <a:gd name="T102" fmla="*/ 1206 w 4960"/>
                <a:gd name="T103" fmla="*/ 108 h 1437"/>
                <a:gd name="T104" fmla="*/ 1351 w 4960"/>
                <a:gd name="T105" fmla="*/ 69 h 1437"/>
                <a:gd name="T106" fmla="*/ 1496 w 4960"/>
                <a:gd name="T107" fmla="*/ 40 h 1437"/>
                <a:gd name="T108" fmla="*/ 1645 w 4960"/>
                <a:gd name="T109" fmla="*/ 21 h 1437"/>
                <a:gd name="T110" fmla="*/ 1794 w 4960"/>
                <a:gd name="T111" fmla="*/ 10 h 1437"/>
                <a:gd name="T112" fmla="*/ 1954 w 4960"/>
                <a:gd name="T113" fmla="*/ 4 h 1437"/>
                <a:gd name="T114" fmla="*/ 2117 w 4960"/>
                <a:gd name="T115" fmla="*/ 2 h 1437"/>
                <a:gd name="T116" fmla="*/ 4896 w 4960"/>
                <a:gd name="T117" fmla="*/ 0 h 1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60" h="1437">
                  <a:moveTo>
                    <a:pt x="4896" y="0"/>
                  </a:moveTo>
                  <a:lnTo>
                    <a:pt x="4960" y="0"/>
                  </a:lnTo>
                  <a:lnTo>
                    <a:pt x="4935" y="46"/>
                  </a:lnTo>
                  <a:lnTo>
                    <a:pt x="4912" y="89"/>
                  </a:lnTo>
                  <a:lnTo>
                    <a:pt x="4892" y="131"/>
                  </a:lnTo>
                  <a:lnTo>
                    <a:pt x="4879" y="162"/>
                  </a:lnTo>
                  <a:lnTo>
                    <a:pt x="4860" y="181"/>
                  </a:lnTo>
                  <a:lnTo>
                    <a:pt x="4838" y="195"/>
                  </a:lnTo>
                  <a:lnTo>
                    <a:pt x="4809" y="201"/>
                  </a:lnTo>
                  <a:lnTo>
                    <a:pt x="4776" y="203"/>
                  </a:lnTo>
                  <a:lnTo>
                    <a:pt x="4287" y="201"/>
                  </a:lnTo>
                  <a:lnTo>
                    <a:pt x="3798" y="203"/>
                  </a:lnTo>
                  <a:lnTo>
                    <a:pt x="3590" y="207"/>
                  </a:lnTo>
                  <a:lnTo>
                    <a:pt x="3381" y="216"/>
                  </a:lnTo>
                  <a:lnTo>
                    <a:pt x="3172" y="234"/>
                  </a:lnTo>
                  <a:lnTo>
                    <a:pt x="2965" y="261"/>
                  </a:lnTo>
                  <a:lnTo>
                    <a:pt x="2826" y="284"/>
                  </a:lnTo>
                  <a:lnTo>
                    <a:pt x="2689" y="313"/>
                  </a:lnTo>
                  <a:lnTo>
                    <a:pt x="2554" y="350"/>
                  </a:lnTo>
                  <a:lnTo>
                    <a:pt x="2420" y="394"/>
                  </a:lnTo>
                  <a:lnTo>
                    <a:pt x="2289" y="446"/>
                  </a:lnTo>
                  <a:lnTo>
                    <a:pt x="2161" y="508"/>
                  </a:lnTo>
                  <a:lnTo>
                    <a:pt x="2047" y="576"/>
                  </a:lnTo>
                  <a:lnTo>
                    <a:pt x="1941" y="651"/>
                  </a:lnTo>
                  <a:lnTo>
                    <a:pt x="1840" y="734"/>
                  </a:lnTo>
                  <a:lnTo>
                    <a:pt x="1746" y="823"/>
                  </a:lnTo>
                  <a:lnTo>
                    <a:pt x="1660" y="921"/>
                  </a:lnTo>
                  <a:lnTo>
                    <a:pt x="1579" y="1026"/>
                  </a:lnTo>
                  <a:lnTo>
                    <a:pt x="1496" y="1151"/>
                  </a:lnTo>
                  <a:lnTo>
                    <a:pt x="1417" y="1281"/>
                  </a:lnTo>
                  <a:lnTo>
                    <a:pt x="1338" y="1410"/>
                  </a:lnTo>
                  <a:lnTo>
                    <a:pt x="1326" y="1426"/>
                  </a:lnTo>
                  <a:lnTo>
                    <a:pt x="1313" y="1433"/>
                  </a:lnTo>
                  <a:lnTo>
                    <a:pt x="1295" y="1437"/>
                  </a:lnTo>
                  <a:lnTo>
                    <a:pt x="37" y="1437"/>
                  </a:lnTo>
                  <a:lnTo>
                    <a:pt x="21" y="1435"/>
                  </a:lnTo>
                  <a:lnTo>
                    <a:pt x="0" y="1435"/>
                  </a:lnTo>
                  <a:lnTo>
                    <a:pt x="64" y="1310"/>
                  </a:lnTo>
                  <a:lnTo>
                    <a:pt x="126" y="1186"/>
                  </a:lnTo>
                  <a:lnTo>
                    <a:pt x="186" y="1061"/>
                  </a:lnTo>
                  <a:lnTo>
                    <a:pt x="247" y="937"/>
                  </a:lnTo>
                  <a:lnTo>
                    <a:pt x="315" y="817"/>
                  </a:lnTo>
                  <a:lnTo>
                    <a:pt x="389" y="701"/>
                  </a:lnTo>
                  <a:lnTo>
                    <a:pt x="458" y="607"/>
                  </a:lnTo>
                  <a:lnTo>
                    <a:pt x="533" y="520"/>
                  </a:lnTo>
                  <a:lnTo>
                    <a:pt x="615" y="440"/>
                  </a:lnTo>
                  <a:lnTo>
                    <a:pt x="700" y="367"/>
                  </a:lnTo>
                  <a:lnTo>
                    <a:pt x="791" y="301"/>
                  </a:lnTo>
                  <a:lnTo>
                    <a:pt x="887" y="243"/>
                  </a:lnTo>
                  <a:lnTo>
                    <a:pt x="990" y="191"/>
                  </a:lnTo>
                  <a:lnTo>
                    <a:pt x="1096" y="147"/>
                  </a:lnTo>
                  <a:lnTo>
                    <a:pt x="1206" y="108"/>
                  </a:lnTo>
                  <a:lnTo>
                    <a:pt x="1351" y="69"/>
                  </a:lnTo>
                  <a:lnTo>
                    <a:pt x="1496" y="40"/>
                  </a:lnTo>
                  <a:lnTo>
                    <a:pt x="1645" y="21"/>
                  </a:lnTo>
                  <a:lnTo>
                    <a:pt x="1794" y="10"/>
                  </a:lnTo>
                  <a:lnTo>
                    <a:pt x="1954" y="4"/>
                  </a:lnTo>
                  <a:lnTo>
                    <a:pt x="2117" y="2"/>
                  </a:lnTo>
                  <a:lnTo>
                    <a:pt x="489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2" name="Freeform 8">
              <a:extLst>
                <a:ext uri="{FF2B5EF4-FFF2-40B4-BE49-F238E27FC236}">
                  <a16:creationId xmlns:a16="http://schemas.microsoft.com/office/drawing/2014/main" id="{E1355289-BE5F-41B1-954C-B78211E4669F}"/>
                </a:ext>
              </a:extLst>
            </p:cNvPr>
            <p:cNvSpPr>
              <a:spLocks/>
            </p:cNvSpPr>
            <p:nvPr/>
          </p:nvSpPr>
          <p:spPr bwMode="auto">
            <a:xfrm>
              <a:off x="-365" y="643"/>
              <a:ext cx="2316" cy="1988"/>
            </a:xfrm>
            <a:custGeom>
              <a:avLst/>
              <a:gdLst>
                <a:gd name="T0" fmla="*/ 2297 w 2316"/>
                <a:gd name="T1" fmla="*/ 0 h 1988"/>
                <a:gd name="T2" fmla="*/ 2316 w 2316"/>
                <a:gd name="T3" fmla="*/ 0 h 1988"/>
                <a:gd name="T4" fmla="*/ 2250 w 2316"/>
                <a:gd name="T5" fmla="*/ 124 h 1988"/>
                <a:gd name="T6" fmla="*/ 2185 w 2316"/>
                <a:gd name="T7" fmla="*/ 245 h 1988"/>
                <a:gd name="T8" fmla="*/ 2038 w 2316"/>
                <a:gd name="T9" fmla="*/ 510 h 1988"/>
                <a:gd name="T10" fmla="*/ 1885 w 2316"/>
                <a:gd name="T11" fmla="*/ 771 h 1988"/>
                <a:gd name="T12" fmla="*/ 1726 w 2316"/>
                <a:gd name="T13" fmla="*/ 1028 h 1988"/>
                <a:gd name="T14" fmla="*/ 1560 w 2316"/>
                <a:gd name="T15" fmla="*/ 1281 h 1988"/>
                <a:gd name="T16" fmla="*/ 1496 w 2316"/>
                <a:gd name="T17" fmla="*/ 1368 h 1988"/>
                <a:gd name="T18" fmla="*/ 1431 w 2316"/>
                <a:gd name="T19" fmla="*/ 1455 h 1988"/>
                <a:gd name="T20" fmla="*/ 1361 w 2316"/>
                <a:gd name="T21" fmla="*/ 1536 h 1988"/>
                <a:gd name="T22" fmla="*/ 1286 w 2316"/>
                <a:gd name="T23" fmla="*/ 1613 h 1988"/>
                <a:gd name="T24" fmla="*/ 1205 w 2316"/>
                <a:gd name="T25" fmla="*/ 1685 h 1988"/>
                <a:gd name="T26" fmla="*/ 1118 w 2316"/>
                <a:gd name="T27" fmla="*/ 1751 h 1988"/>
                <a:gd name="T28" fmla="*/ 1036 w 2316"/>
                <a:gd name="T29" fmla="*/ 1803 h 1988"/>
                <a:gd name="T30" fmla="*/ 951 w 2316"/>
                <a:gd name="T31" fmla="*/ 1847 h 1988"/>
                <a:gd name="T32" fmla="*/ 864 w 2316"/>
                <a:gd name="T33" fmla="*/ 1884 h 1988"/>
                <a:gd name="T34" fmla="*/ 773 w 2316"/>
                <a:gd name="T35" fmla="*/ 1913 h 1988"/>
                <a:gd name="T36" fmla="*/ 683 w 2316"/>
                <a:gd name="T37" fmla="*/ 1936 h 1988"/>
                <a:gd name="T38" fmla="*/ 586 w 2316"/>
                <a:gd name="T39" fmla="*/ 1953 h 1988"/>
                <a:gd name="T40" fmla="*/ 449 w 2316"/>
                <a:gd name="T41" fmla="*/ 1971 h 1988"/>
                <a:gd name="T42" fmla="*/ 311 w 2316"/>
                <a:gd name="T43" fmla="*/ 1980 h 1988"/>
                <a:gd name="T44" fmla="*/ 172 w 2316"/>
                <a:gd name="T45" fmla="*/ 1986 h 1988"/>
                <a:gd name="T46" fmla="*/ 33 w 2316"/>
                <a:gd name="T47" fmla="*/ 1988 h 1988"/>
                <a:gd name="T48" fmla="*/ 18 w 2316"/>
                <a:gd name="T49" fmla="*/ 1988 h 1988"/>
                <a:gd name="T50" fmla="*/ 0 w 2316"/>
                <a:gd name="T51" fmla="*/ 1988 h 1988"/>
                <a:gd name="T52" fmla="*/ 8 w 2316"/>
                <a:gd name="T53" fmla="*/ 1969 h 1988"/>
                <a:gd name="T54" fmla="*/ 14 w 2316"/>
                <a:gd name="T55" fmla="*/ 1955 h 1988"/>
                <a:gd name="T56" fmla="*/ 916 w 2316"/>
                <a:gd name="T57" fmla="*/ 168 h 1988"/>
                <a:gd name="T58" fmla="*/ 928 w 2316"/>
                <a:gd name="T59" fmla="*/ 149 h 1988"/>
                <a:gd name="T60" fmla="*/ 945 w 2316"/>
                <a:gd name="T61" fmla="*/ 137 h 1988"/>
                <a:gd name="T62" fmla="*/ 967 w 2316"/>
                <a:gd name="T63" fmla="*/ 133 h 1988"/>
                <a:gd name="T64" fmla="*/ 1753 w 2316"/>
                <a:gd name="T65" fmla="*/ 54 h 1988"/>
                <a:gd name="T66" fmla="*/ 2281 w 2316"/>
                <a:gd name="T67" fmla="*/ 0 h 1988"/>
                <a:gd name="T68" fmla="*/ 2297 w 2316"/>
                <a:gd name="T69" fmla="*/ 0 h 1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16" h="1988">
                  <a:moveTo>
                    <a:pt x="2297" y="0"/>
                  </a:moveTo>
                  <a:lnTo>
                    <a:pt x="2316" y="0"/>
                  </a:lnTo>
                  <a:lnTo>
                    <a:pt x="2250" y="124"/>
                  </a:lnTo>
                  <a:lnTo>
                    <a:pt x="2185" y="245"/>
                  </a:lnTo>
                  <a:lnTo>
                    <a:pt x="2038" y="510"/>
                  </a:lnTo>
                  <a:lnTo>
                    <a:pt x="1885" y="771"/>
                  </a:lnTo>
                  <a:lnTo>
                    <a:pt x="1726" y="1028"/>
                  </a:lnTo>
                  <a:lnTo>
                    <a:pt x="1560" y="1281"/>
                  </a:lnTo>
                  <a:lnTo>
                    <a:pt x="1496" y="1368"/>
                  </a:lnTo>
                  <a:lnTo>
                    <a:pt x="1431" y="1455"/>
                  </a:lnTo>
                  <a:lnTo>
                    <a:pt x="1361" y="1536"/>
                  </a:lnTo>
                  <a:lnTo>
                    <a:pt x="1286" y="1613"/>
                  </a:lnTo>
                  <a:lnTo>
                    <a:pt x="1205" y="1685"/>
                  </a:lnTo>
                  <a:lnTo>
                    <a:pt x="1118" y="1751"/>
                  </a:lnTo>
                  <a:lnTo>
                    <a:pt x="1036" y="1803"/>
                  </a:lnTo>
                  <a:lnTo>
                    <a:pt x="951" y="1847"/>
                  </a:lnTo>
                  <a:lnTo>
                    <a:pt x="864" y="1884"/>
                  </a:lnTo>
                  <a:lnTo>
                    <a:pt x="773" y="1913"/>
                  </a:lnTo>
                  <a:lnTo>
                    <a:pt x="683" y="1936"/>
                  </a:lnTo>
                  <a:lnTo>
                    <a:pt x="586" y="1953"/>
                  </a:lnTo>
                  <a:lnTo>
                    <a:pt x="449" y="1971"/>
                  </a:lnTo>
                  <a:lnTo>
                    <a:pt x="311" y="1980"/>
                  </a:lnTo>
                  <a:lnTo>
                    <a:pt x="172" y="1986"/>
                  </a:lnTo>
                  <a:lnTo>
                    <a:pt x="33" y="1988"/>
                  </a:lnTo>
                  <a:lnTo>
                    <a:pt x="18" y="1988"/>
                  </a:lnTo>
                  <a:lnTo>
                    <a:pt x="0" y="1988"/>
                  </a:lnTo>
                  <a:lnTo>
                    <a:pt x="8" y="1969"/>
                  </a:lnTo>
                  <a:lnTo>
                    <a:pt x="14" y="1955"/>
                  </a:lnTo>
                  <a:lnTo>
                    <a:pt x="916" y="168"/>
                  </a:lnTo>
                  <a:lnTo>
                    <a:pt x="928" y="149"/>
                  </a:lnTo>
                  <a:lnTo>
                    <a:pt x="945" y="137"/>
                  </a:lnTo>
                  <a:lnTo>
                    <a:pt x="967" y="133"/>
                  </a:lnTo>
                  <a:lnTo>
                    <a:pt x="1753" y="54"/>
                  </a:lnTo>
                  <a:lnTo>
                    <a:pt x="2281" y="0"/>
                  </a:lnTo>
                  <a:lnTo>
                    <a:pt x="229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0" name="Freeform 9">
              <a:extLst>
                <a:ext uri="{FF2B5EF4-FFF2-40B4-BE49-F238E27FC236}">
                  <a16:creationId xmlns:a16="http://schemas.microsoft.com/office/drawing/2014/main" id="{8A815911-1EC8-4303-988F-6009E820B583}"/>
                </a:ext>
              </a:extLst>
            </p:cNvPr>
            <p:cNvSpPr>
              <a:spLocks/>
            </p:cNvSpPr>
            <p:nvPr/>
          </p:nvSpPr>
          <p:spPr bwMode="auto">
            <a:xfrm>
              <a:off x="3146" y="-875"/>
              <a:ext cx="2472" cy="1029"/>
            </a:xfrm>
            <a:custGeom>
              <a:avLst/>
              <a:gdLst>
                <a:gd name="T0" fmla="*/ 2451 w 2472"/>
                <a:gd name="T1" fmla="*/ 0 h 1029"/>
                <a:gd name="T2" fmla="*/ 2472 w 2472"/>
                <a:gd name="T3" fmla="*/ 0 h 1029"/>
                <a:gd name="T4" fmla="*/ 2426 w 2472"/>
                <a:gd name="T5" fmla="*/ 94 h 1029"/>
                <a:gd name="T6" fmla="*/ 2379 w 2472"/>
                <a:gd name="T7" fmla="*/ 185 h 1029"/>
                <a:gd name="T8" fmla="*/ 1977 w 2472"/>
                <a:gd name="T9" fmla="*/ 1004 h 1029"/>
                <a:gd name="T10" fmla="*/ 1967 w 2472"/>
                <a:gd name="T11" fmla="*/ 1018 h 1029"/>
                <a:gd name="T12" fmla="*/ 1956 w 2472"/>
                <a:gd name="T13" fmla="*/ 1027 h 1029"/>
                <a:gd name="T14" fmla="*/ 1937 w 2472"/>
                <a:gd name="T15" fmla="*/ 1029 h 1029"/>
                <a:gd name="T16" fmla="*/ 23 w 2472"/>
                <a:gd name="T17" fmla="*/ 1029 h 1029"/>
                <a:gd name="T18" fmla="*/ 17 w 2472"/>
                <a:gd name="T19" fmla="*/ 1027 h 1029"/>
                <a:gd name="T20" fmla="*/ 9 w 2472"/>
                <a:gd name="T21" fmla="*/ 1027 h 1029"/>
                <a:gd name="T22" fmla="*/ 0 w 2472"/>
                <a:gd name="T23" fmla="*/ 1027 h 1029"/>
                <a:gd name="T24" fmla="*/ 48 w 2472"/>
                <a:gd name="T25" fmla="*/ 938 h 1029"/>
                <a:gd name="T26" fmla="*/ 100 w 2472"/>
                <a:gd name="T27" fmla="*/ 852 h 1029"/>
                <a:gd name="T28" fmla="*/ 152 w 2472"/>
                <a:gd name="T29" fmla="*/ 767 h 1029"/>
                <a:gd name="T30" fmla="*/ 210 w 2472"/>
                <a:gd name="T31" fmla="*/ 683 h 1029"/>
                <a:gd name="T32" fmla="*/ 270 w 2472"/>
                <a:gd name="T33" fmla="*/ 606 h 1029"/>
                <a:gd name="T34" fmla="*/ 334 w 2472"/>
                <a:gd name="T35" fmla="*/ 531 h 1029"/>
                <a:gd name="T36" fmla="*/ 404 w 2472"/>
                <a:gd name="T37" fmla="*/ 461 h 1029"/>
                <a:gd name="T38" fmla="*/ 479 w 2472"/>
                <a:gd name="T39" fmla="*/ 396 h 1029"/>
                <a:gd name="T40" fmla="*/ 560 w 2472"/>
                <a:gd name="T41" fmla="*/ 336 h 1029"/>
                <a:gd name="T42" fmla="*/ 647 w 2472"/>
                <a:gd name="T43" fmla="*/ 284 h 1029"/>
                <a:gd name="T44" fmla="*/ 744 w 2472"/>
                <a:gd name="T45" fmla="*/ 235 h 1029"/>
                <a:gd name="T46" fmla="*/ 842 w 2472"/>
                <a:gd name="T47" fmla="*/ 195 h 1029"/>
                <a:gd name="T48" fmla="*/ 941 w 2472"/>
                <a:gd name="T49" fmla="*/ 162 h 1029"/>
                <a:gd name="T50" fmla="*/ 1043 w 2472"/>
                <a:gd name="T51" fmla="*/ 133 h 1029"/>
                <a:gd name="T52" fmla="*/ 1148 w 2472"/>
                <a:gd name="T53" fmla="*/ 108 h 1029"/>
                <a:gd name="T54" fmla="*/ 1320 w 2472"/>
                <a:gd name="T55" fmla="*/ 75 h 1029"/>
                <a:gd name="T56" fmla="*/ 1492 w 2472"/>
                <a:gd name="T57" fmla="*/ 50 h 1029"/>
                <a:gd name="T58" fmla="*/ 1666 w 2472"/>
                <a:gd name="T59" fmla="*/ 32 h 1029"/>
                <a:gd name="T60" fmla="*/ 1842 w 2472"/>
                <a:gd name="T61" fmla="*/ 21 h 1029"/>
                <a:gd name="T62" fmla="*/ 2138 w 2472"/>
                <a:gd name="T63" fmla="*/ 9 h 1029"/>
                <a:gd name="T64" fmla="*/ 2433 w 2472"/>
                <a:gd name="T65" fmla="*/ 0 h 1029"/>
                <a:gd name="T66" fmla="*/ 2451 w 2472"/>
                <a:gd name="T67" fmla="*/ 0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72" h="1029">
                  <a:moveTo>
                    <a:pt x="2451" y="0"/>
                  </a:moveTo>
                  <a:lnTo>
                    <a:pt x="2472" y="0"/>
                  </a:lnTo>
                  <a:lnTo>
                    <a:pt x="2426" y="94"/>
                  </a:lnTo>
                  <a:lnTo>
                    <a:pt x="2379" y="185"/>
                  </a:lnTo>
                  <a:lnTo>
                    <a:pt x="1977" y="1004"/>
                  </a:lnTo>
                  <a:lnTo>
                    <a:pt x="1967" y="1018"/>
                  </a:lnTo>
                  <a:lnTo>
                    <a:pt x="1956" y="1027"/>
                  </a:lnTo>
                  <a:lnTo>
                    <a:pt x="1937" y="1029"/>
                  </a:lnTo>
                  <a:lnTo>
                    <a:pt x="23" y="1029"/>
                  </a:lnTo>
                  <a:lnTo>
                    <a:pt x="17" y="1027"/>
                  </a:lnTo>
                  <a:lnTo>
                    <a:pt x="9" y="1027"/>
                  </a:lnTo>
                  <a:lnTo>
                    <a:pt x="0" y="1027"/>
                  </a:lnTo>
                  <a:lnTo>
                    <a:pt x="48" y="938"/>
                  </a:lnTo>
                  <a:lnTo>
                    <a:pt x="100" y="852"/>
                  </a:lnTo>
                  <a:lnTo>
                    <a:pt x="152" y="767"/>
                  </a:lnTo>
                  <a:lnTo>
                    <a:pt x="210" y="683"/>
                  </a:lnTo>
                  <a:lnTo>
                    <a:pt x="270" y="606"/>
                  </a:lnTo>
                  <a:lnTo>
                    <a:pt x="334" y="531"/>
                  </a:lnTo>
                  <a:lnTo>
                    <a:pt x="404" y="461"/>
                  </a:lnTo>
                  <a:lnTo>
                    <a:pt x="479" y="396"/>
                  </a:lnTo>
                  <a:lnTo>
                    <a:pt x="560" y="336"/>
                  </a:lnTo>
                  <a:lnTo>
                    <a:pt x="647" y="284"/>
                  </a:lnTo>
                  <a:lnTo>
                    <a:pt x="744" y="235"/>
                  </a:lnTo>
                  <a:lnTo>
                    <a:pt x="842" y="195"/>
                  </a:lnTo>
                  <a:lnTo>
                    <a:pt x="941" y="162"/>
                  </a:lnTo>
                  <a:lnTo>
                    <a:pt x="1043" y="133"/>
                  </a:lnTo>
                  <a:lnTo>
                    <a:pt x="1148" y="108"/>
                  </a:lnTo>
                  <a:lnTo>
                    <a:pt x="1320" y="75"/>
                  </a:lnTo>
                  <a:lnTo>
                    <a:pt x="1492" y="50"/>
                  </a:lnTo>
                  <a:lnTo>
                    <a:pt x="1666" y="32"/>
                  </a:lnTo>
                  <a:lnTo>
                    <a:pt x="1842" y="21"/>
                  </a:lnTo>
                  <a:lnTo>
                    <a:pt x="2138" y="9"/>
                  </a:lnTo>
                  <a:lnTo>
                    <a:pt x="2433" y="0"/>
                  </a:lnTo>
                  <a:lnTo>
                    <a:pt x="245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13" name="Segnaposto testo 3"/>
          <p:cNvSpPr>
            <a:spLocks noGrp="1"/>
          </p:cNvSpPr>
          <p:nvPr>
            <p:ph type="body" sz="quarter" idx="10" hasCustomPrompt="1"/>
          </p:nvPr>
        </p:nvSpPr>
        <p:spPr>
          <a:xfrm>
            <a:off x="6144162" y="2027528"/>
            <a:ext cx="5185489" cy="634771"/>
          </a:xfrm>
          <a:prstGeom prst="rect">
            <a:avLst/>
          </a:prstGeom>
          <a:noFill/>
          <a:effectLst/>
        </p:spPr>
        <p:txBody>
          <a:bodyPr vert="horz" wrap="square" lIns="0" tIns="45720" rIns="0" bIns="144000" rtlCol="0" anchor="t">
            <a:spAutoFit/>
          </a:bodyPr>
          <a:lstStyle>
            <a:lvl1pPr algn="r">
              <a:defRPr lang="it-IT" sz="3200" b="0" dirty="0">
                <a:solidFill>
                  <a:schemeClr val="bg1"/>
                </a:solidFill>
                <a:latin typeface="+mj-lt"/>
                <a:ea typeface="+mj-ea"/>
                <a:cs typeface="+mj-cs"/>
              </a:defRPr>
            </a:lvl1pPr>
          </a:lstStyle>
          <a:p>
            <a:pPr lvl="0" algn="r">
              <a:spcBef>
                <a:spcPct val="0"/>
              </a:spcBef>
            </a:pPr>
            <a:r>
              <a:rPr lang="it-IT" dirty="0"/>
              <a:t>Sottotitolo </a:t>
            </a:r>
          </a:p>
        </p:txBody>
      </p:sp>
      <p:sp>
        <p:nvSpPr>
          <p:cNvPr id="4" name="Segnaposto testo 3"/>
          <p:cNvSpPr>
            <a:spLocks noGrp="1"/>
          </p:cNvSpPr>
          <p:nvPr>
            <p:ph type="body" sz="quarter" idx="11" hasCustomPrompt="1"/>
          </p:nvPr>
        </p:nvSpPr>
        <p:spPr>
          <a:xfrm>
            <a:off x="407988" y="5340914"/>
            <a:ext cx="1553547" cy="322467"/>
          </a:xfrm>
          <a:prstGeom prst="rect">
            <a:avLst/>
          </a:prstGeom>
        </p:spPr>
        <p:txBody>
          <a:bodyPr lIns="0" rIns="0"/>
          <a:lstStyle>
            <a:lvl1pPr algn="l">
              <a:defRPr sz="1400" b="1" baseline="0">
                <a:solidFill>
                  <a:schemeClr val="bg1"/>
                </a:solidFill>
              </a:defRPr>
            </a:lvl1pPr>
          </a:lstStyle>
          <a:p>
            <a:pPr lvl="0"/>
            <a:r>
              <a:rPr lang="it-IT" dirty="0"/>
              <a:t>00 Mese 0000</a:t>
            </a:r>
          </a:p>
        </p:txBody>
      </p:sp>
      <p:pic>
        <p:nvPicPr>
          <p:cNvPr id="28" name="Immagin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7988" y="6084000"/>
            <a:ext cx="1686624" cy="540000"/>
          </a:xfrm>
          <a:prstGeom prst="rect">
            <a:avLst/>
          </a:prstGeom>
        </p:spPr>
      </p:pic>
    </p:spTree>
    <p:extLst>
      <p:ext uri="{BB962C8B-B14F-4D97-AF65-F5344CB8AC3E}">
        <p14:creationId xmlns:p14="http://schemas.microsoft.com/office/powerpoint/2010/main" val="1941157147"/>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olo Sott. e contenuto testo Bullet Point 20pt">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dirty="0"/>
              <a:t>Titolo Calibri 28pt </a:t>
            </a:r>
          </a:p>
        </p:txBody>
      </p:sp>
      <p:sp>
        <p:nvSpPr>
          <p:cNvPr id="30"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7"/>
            <a:ext cx="11176620" cy="390933"/>
          </a:xfrm>
          <a:prstGeom prst="rect">
            <a:avLst/>
          </a:prstGeom>
        </p:spPr>
        <p:txBody>
          <a:bodyPr vert="horz" lIns="0" tIns="45720" rIns="91440" bIns="45720" rtlCol="0">
            <a:normAutofit/>
          </a:bodyPr>
          <a:lstStyle>
            <a:lvl1pPr>
              <a:spcBef>
                <a:spcPts val="1200"/>
              </a:spcBef>
              <a:defRPr lang="it-IT" sz="2000" b="1" smtClean="0">
                <a:solidFill>
                  <a:schemeClr val="accent2"/>
                </a:solidFill>
              </a:defRPr>
            </a:lvl1pPr>
            <a:lvl2pPr>
              <a:defRPr lang="it-IT" smtClean="0"/>
            </a:lvl2pPr>
            <a:lvl3pPr>
              <a:defRPr lang="it-IT" smtClean="0"/>
            </a:lvl3pPr>
            <a:lvl4pPr>
              <a:defRPr lang="it-IT" smtClean="0"/>
            </a:lvl4pPr>
            <a:lvl5pPr>
              <a:defRPr lang="it-IT"/>
            </a:lvl5pPr>
          </a:lstStyle>
          <a:p>
            <a:pPr lvl="0"/>
            <a:r>
              <a:rPr lang="it-IT" dirty="0"/>
              <a:t>Sottotitolo Calibri 20pt</a:t>
            </a:r>
          </a:p>
        </p:txBody>
      </p:sp>
      <p:sp>
        <p:nvSpPr>
          <p:cNvPr id="5" name="Segnaposto testo 4">
            <a:extLst>
              <a:ext uri="{FF2B5EF4-FFF2-40B4-BE49-F238E27FC236}">
                <a16:creationId xmlns:a16="http://schemas.microsoft.com/office/drawing/2014/main" id="{E039BC0C-CF88-8949-86AB-999C6D80F169}"/>
              </a:ext>
            </a:extLst>
          </p:cNvPr>
          <p:cNvSpPr>
            <a:spLocks noGrp="1"/>
          </p:cNvSpPr>
          <p:nvPr>
            <p:ph type="body" sz="quarter" idx="14" hasCustomPrompt="1"/>
          </p:nvPr>
        </p:nvSpPr>
        <p:spPr>
          <a:xfrm>
            <a:off x="407368" y="1577975"/>
            <a:ext cx="11176620" cy="4227513"/>
          </a:xfrm>
          <a:prstGeom prst="rect">
            <a:avLst/>
          </a:prstGeom>
        </p:spPr>
        <p:txBody>
          <a:bodyPr/>
          <a:lstStyle>
            <a:lvl1pPr marL="182563" indent="-182563">
              <a:buClr>
                <a:schemeClr val="tx2"/>
              </a:buClr>
              <a:buSzPct val="140000"/>
              <a:buFont typeface="Arial" panose="020B0604020202020204" pitchFamily="34" charset="0"/>
              <a:buChar char="•"/>
              <a:defRPr sz="2000"/>
            </a:lvl1pPr>
            <a:lvl2pPr marL="628650" indent="-176213">
              <a:buClr>
                <a:schemeClr val="tx2"/>
              </a:buClr>
              <a:buSzPct val="140000"/>
              <a:buFont typeface="Arial" panose="020B0604020202020204" pitchFamily="34" charset="0"/>
              <a:buChar char="•"/>
              <a:defRPr sz="1800"/>
            </a:lvl2pPr>
            <a:lvl3pPr marL="1076325" indent="-180975">
              <a:buClr>
                <a:schemeClr val="tx2"/>
              </a:buClr>
              <a:buSzPct val="140000"/>
              <a:buFont typeface="Arial" panose="020B0604020202020204" pitchFamily="34" charset="0"/>
              <a:buChar char="•"/>
              <a:defRPr sz="1600"/>
            </a:lvl3pPr>
            <a:lvl4pPr marL="1524000" indent="-180975">
              <a:buClr>
                <a:schemeClr val="tx2"/>
              </a:buClr>
              <a:buSzPct val="140000"/>
              <a:buFont typeface="Arial" panose="020B0604020202020204" pitchFamily="34" charset="0"/>
              <a:buChar char="•"/>
              <a:defRPr sz="1400"/>
            </a:lvl4pPr>
            <a:lvl5pPr marL="1971675" indent="-176213">
              <a:buClr>
                <a:schemeClr val="tx2"/>
              </a:buClr>
              <a:buSzPct val="140000"/>
              <a:buFont typeface="Arial" panose="020B0604020202020204" pitchFamily="34" charset="0"/>
              <a:buChar char="•"/>
              <a:defRPr sz="1200"/>
            </a:lvl5pPr>
          </a:lstStyle>
          <a:p>
            <a:pPr lvl="0"/>
            <a:r>
              <a:rPr lang="it-IT" dirty="0"/>
              <a:t>Testo Calibri 20pt</a:t>
            </a:r>
          </a:p>
          <a:p>
            <a:pPr lvl="1"/>
            <a:r>
              <a:rPr lang="it-IT" dirty="0"/>
              <a:t>Secondo livello 18pt</a:t>
            </a:r>
          </a:p>
          <a:p>
            <a:pPr lvl="2"/>
            <a:r>
              <a:rPr lang="it-IT" dirty="0"/>
              <a:t>Terzo livello 16pt</a:t>
            </a:r>
          </a:p>
          <a:p>
            <a:pPr lvl="3"/>
            <a:r>
              <a:rPr lang="it-IT" dirty="0"/>
              <a:t>Quarto livello 14pt</a:t>
            </a:r>
          </a:p>
          <a:p>
            <a:pPr lvl="4"/>
            <a:r>
              <a:rPr lang="it-IT" dirty="0"/>
              <a:t>Quinto livello 12pt</a:t>
            </a:r>
          </a:p>
        </p:txBody>
      </p:sp>
      <p:sp>
        <p:nvSpPr>
          <p:cNvPr id="6"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fld id="{3A455800-5E20-4FF4-8930-2EB05F524345}" type="datetime1">
              <a:rPr lang="it-IT" smtClean="0"/>
              <a:t>15/12/2019</a:t>
            </a:fld>
            <a:endParaRPr lang="en-GB" dirty="0"/>
          </a:p>
        </p:txBody>
      </p:sp>
      <p:sp>
        <p:nvSpPr>
          <p:cNvPr id="7"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it-IT"/>
              <a:t>Nuova vita all'ex Officina Motori Firenze Romito    I   Sergio Aglietti</a:t>
            </a:r>
            <a:endParaRPr lang="en-GB" dirty="0"/>
          </a:p>
        </p:txBody>
      </p:sp>
    </p:spTree>
    <p:extLst>
      <p:ext uri="{BB962C8B-B14F-4D97-AF65-F5344CB8AC3E}">
        <p14:creationId xmlns:p14="http://schemas.microsoft.com/office/powerpoint/2010/main" val="3107702460"/>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Copertina Sezione">
    <p:spTree>
      <p:nvGrpSpPr>
        <p:cNvPr id="1" name=""/>
        <p:cNvGrpSpPr/>
        <p:nvPr/>
      </p:nvGrpSpPr>
      <p:grpSpPr>
        <a:xfrm>
          <a:off x="0" y="0"/>
          <a:ext cx="0" cy="0"/>
          <a:chOff x="0" y="0"/>
          <a:chExt cx="0" cy="0"/>
        </a:xfrm>
      </p:grpSpPr>
      <p:sp>
        <p:nvSpPr>
          <p:cNvPr id="24" name="Segnaposto immagine 2">
            <a:extLst>
              <a:ext uri="{FF2B5EF4-FFF2-40B4-BE49-F238E27FC236}">
                <a16:creationId xmlns:a16="http://schemas.microsoft.com/office/drawing/2014/main" id="{3659AF68-753C-5E40-9289-006DB5C1620C}"/>
              </a:ext>
            </a:extLst>
          </p:cNvPr>
          <p:cNvSpPr>
            <a:spLocks noGrp="1"/>
          </p:cNvSpPr>
          <p:nvPr>
            <p:ph type="pic" sz="quarter" idx="14"/>
          </p:nvPr>
        </p:nvSpPr>
        <p:spPr>
          <a:xfrm>
            <a:off x="0" y="0"/>
            <a:ext cx="11719112" cy="6858000"/>
          </a:xfrm>
          <a:prstGeom prst="rect">
            <a:avLst/>
          </a:prstGeom>
          <a:solidFill>
            <a:schemeClr val="bg1"/>
          </a:solidFill>
        </p:spPr>
        <p:txBody>
          <a:bodyPr/>
          <a:lstStyle/>
          <a:p>
            <a:endParaRPr lang="it-IT" dirty="0"/>
          </a:p>
        </p:txBody>
      </p:sp>
      <p:sp>
        <p:nvSpPr>
          <p:cNvPr id="19" name="Rettangolo 18">
            <a:extLst>
              <a:ext uri="{FF2B5EF4-FFF2-40B4-BE49-F238E27FC236}">
                <a16:creationId xmlns:a16="http://schemas.microsoft.com/office/drawing/2014/main" id="{CFDCDC1C-BD6A-492B-B81D-40AAD8317027}"/>
              </a:ext>
            </a:extLst>
          </p:cNvPr>
          <p:cNvSpPr/>
          <p:nvPr userDrawn="1"/>
        </p:nvSpPr>
        <p:spPr>
          <a:xfrm>
            <a:off x="11719112" y="0"/>
            <a:ext cx="47288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14" name="Group 4">
            <a:extLst>
              <a:ext uri="{FF2B5EF4-FFF2-40B4-BE49-F238E27FC236}">
                <a16:creationId xmlns:a16="http://schemas.microsoft.com/office/drawing/2014/main" id="{E4737D48-B2DB-4F53-BFC9-9F18751EDFC0}"/>
              </a:ext>
            </a:extLst>
          </p:cNvPr>
          <p:cNvGrpSpPr>
            <a:grpSpLocks noChangeAspect="1"/>
          </p:cNvGrpSpPr>
          <p:nvPr userDrawn="1"/>
        </p:nvGrpSpPr>
        <p:grpSpPr bwMode="auto">
          <a:xfrm>
            <a:off x="11787016" y="90427"/>
            <a:ext cx="346160" cy="234428"/>
            <a:chOff x="-560" y="-1287"/>
            <a:chExt cx="6379" cy="4320"/>
          </a:xfrm>
        </p:grpSpPr>
        <p:sp>
          <p:nvSpPr>
            <p:cNvPr id="15" name="AutoShape 3">
              <a:extLst>
                <a:ext uri="{FF2B5EF4-FFF2-40B4-BE49-F238E27FC236}">
                  <a16:creationId xmlns:a16="http://schemas.microsoft.com/office/drawing/2014/main" id="{525F0B45-3EF6-4A9D-A83E-CDB12E556535}"/>
                </a:ext>
              </a:extLst>
            </p:cNvPr>
            <p:cNvSpPr>
              <a:spLocks noChangeAspect="1" noChangeArrowheads="1" noTextEdit="1"/>
            </p:cNvSpPr>
            <p:nvPr/>
          </p:nvSpPr>
          <p:spPr bwMode="auto">
            <a:xfrm>
              <a:off x="-560" y="-1287"/>
              <a:ext cx="6379" cy="43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6" name="Rectangle 5">
              <a:extLst>
                <a:ext uri="{FF2B5EF4-FFF2-40B4-BE49-F238E27FC236}">
                  <a16:creationId xmlns:a16="http://schemas.microsoft.com/office/drawing/2014/main" id="{DB6A0205-9830-47FC-AFEF-1EA19F148D8C}"/>
                </a:ext>
              </a:extLst>
            </p:cNvPr>
            <p:cNvSpPr>
              <a:spLocks noChangeArrowheads="1"/>
            </p:cNvSpPr>
            <p:nvPr/>
          </p:nvSpPr>
          <p:spPr bwMode="auto">
            <a:xfrm>
              <a:off x="-560" y="-1287"/>
              <a:ext cx="6379" cy="4320"/>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7" name="Freeform 6">
              <a:extLst>
                <a:ext uri="{FF2B5EF4-FFF2-40B4-BE49-F238E27FC236}">
                  <a16:creationId xmlns:a16="http://schemas.microsoft.com/office/drawing/2014/main" id="{A652E29C-2288-4037-A735-2C99372F7809}"/>
                </a:ext>
              </a:extLst>
            </p:cNvPr>
            <p:cNvSpPr>
              <a:spLocks/>
            </p:cNvSpPr>
            <p:nvPr/>
          </p:nvSpPr>
          <p:spPr bwMode="auto">
            <a:xfrm>
              <a:off x="-560" y="423"/>
              <a:ext cx="5536" cy="2610"/>
            </a:xfrm>
            <a:custGeom>
              <a:avLst/>
              <a:gdLst>
                <a:gd name="T0" fmla="*/ 5536 w 5536"/>
                <a:gd name="T1" fmla="*/ 0 h 2610"/>
                <a:gd name="T2" fmla="*/ 5470 w 5536"/>
                <a:gd name="T3" fmla="*/ 127 h 2610"/>
                <a:gd name="T4" fmla="*/ 5449 w 5536"/>
                <a:gd name="T5" fmla="*/ 139 h 2610"/>
                <a:gd name="T6" fmla="*/ 5061 w 5536"/>
                <a:gd name="T7" fmla="*/ 164 h 2610"/>
                <a:gd name="T8" fmla="*/ 4881 w 5536"/>
                <a:gd name="T9" fmla="*/ 189 h 2610"/>
                <a:gd name="T10" fmla="*/ 4722 w 5536"/>
                <a:gd name="T11" fmla="*/ 247 h 2610"/>
                <a:gd name="T12" fmla="*/ 4585 w 5536"/>
                <a:gd name="T13" fmla="*/ 336 h 2610"/>
                <a:gd name="T14" fmla="*/ 4471 w 5536"/>
                <a:gd name="T15" fmla="*/ 460 h 2610"/>
                <a:gd name="T16" fmla="*/ 4380 w 5536"/>
                <a:gd name="T17" fmla="*/ 618 h 2610"/>
                <a:gd name="T18" fmla="*/ 4338 w 5536"/>
                <a:gd name="T19" fmla="*/ 757 h 2610"/>
                <a:gd name="T20" fmla="*/ 4318 w 5536"/>
                <a:gd name="T21" fmla="*/ 902 h 2610"/>
                <a:gd name="T22" fmla="*/ 4305 w 5536"/>
                <a:gd name="T23" fmla="*/ 1107 h 2610"/>
                <a:gd name="T24" fmla="*/ 4278 w 5536"/>
                <a:gd name="T25" fmla="*/ 1312 h 2610"/>
                <a:gd name="T26" fmla="*/ 4208 w 5536"/>
                <a:gd name="T27" fmla="*/ 1538 h 2610"/>
                <a:gd name="T28" fmla="*/ 4100 w 5536"/>
                <a:gd name="T29" fmla="*/ 1768 h 2610"/>
                <a:gd name="T30" fmla="*/ 3963 w 5536"/>
                <a:gd name="T31" fmla="*/ 1971 h 2610"/>
                <a:gd name="T32" fmla="*/ 3800 w 5536"/>
                <a:gd name="T33" fmla="*/ 2146 h 2610"/>
                <a:gd name="T34" fmla="*/ 3609 w 5536"/>
                <a:gd name="T35" fmla="*/ 2293 h 2610"/>
                <a:gd name="T36" fmla="*/ 3391 w 5536"/>
                <a:gd name="T37" fmla="*/ 2413 h 2610"/>
                <a:gd name="T38" fmla="*/ 3145 w 5536"/>
                <a:gd name="T39" fmla="*/ 2504 h 2610"/>
                <a:gd name="T40" fmla="*/ 2911 w 5536"/>
                <a:gd name="T41" fmla="*/ 2552 h 2610"/>
                <a:gd name="T42" fmla="*/ 2671 w 5536"/>
                <a:gd name="T43" fmla="*/ 2585 h 2610"/>
                <a:gd name="T44" fmla="*/ 2378 w 5536"/>
                <a:gd name="T45" fmla="*/ 2608 h 2610"/>
                <a:gd name="T46" fmla="*/ 2084 w 5536"/>
                <a:gd name="T47" fmla="*/ 2608 h 2610"/>
                <a:gd name="T48" fmla="*/ 54 w 5536"/>
                <a:gd name="T49" fmla="*/ 2608 h 2610"/>
                <a:gd name="T50" fmla="*/ 0 w 5536"/>
                <a:gd name="T51" fmla="*/ 2608 h 2610"/>
                <a:gd name="T52" fmla="*/ 64 w 5536"/>
                <a:gd name="T53" fmla="*/ 2477 h 2610"/>
                <a:gd name="T54" fmla="*/ 93 w 5536"/>
                <a:gd name="T55" fmla="*/ 2436 h 2610"/>
                <a:gd name="T56" fmla="*/ 143 w 5536"/>
                <a:gd name="T57" fmla="*/ 2426 h 2610"/>
                <a:gd name="T58" fmla="*/ 1098 w 5536"/>
                <a:gd name="T59" fmla="*/ 2419 h 2610"/>
                <a:gd name="T60" fmla="*/ 1469 w 5536"/>
                <a:gd name="T61" fmla="*/ 2396 h 2610"/>
                <a:gd name="T62" fmla="*/ 1753 w 5536"/>
                <a:gd name="T63" fmla="*/ 2368 h 2610"/>
                <a:gd name="T64" fmla="*/ 1947 w 5536"/>
                <a:gd name="T65" fmla="*/ 2336 h 2610"/>
                <a:gd name="T66" fmla="*/ 2155 w 5536"/>
                <a:gd name="T67" fmla="*/ 2268 h 2610"/>
                <a:gd name="T68" fmla="*/ 2362 w 5536"/>
                <a:gd name="T69" fmla="*/ 2162 h 2610"/>
                <a:gd name="T70" fmla="*/ 2540 w 5536"/>
                <a:gd name="T71" fmla="*/ 2028 h 2610"/>
                <a:gd name="T72" fmla="*/ 2687 w 5536"/>
                <a:gd name="T73" fmla="*/ 1866 h 2610"/>
                <a:gd name="T74" fmla="*/ 2807 w 5536"/>
                <a:gd name="T75" fmla="*/ 1675 h 2610"/>
                <a:gd name="T76" fmla="*/ 2896 w 5536"/>
                <a:gd name="T77" fmla="*/ 1453 h 2610"/>
                <a:gd name="T78" fmla="*/ 3064 w 5536"/>
                <a:gd name="T79" fmla="*/ 881 h 2610"/>
                <a:gd name="T80" fmla="*/ 3108 w 5536"/>
                <a:gd name="T81" fmla="*/ 732 h 2610"/>
                <a:gd name="T82" fmla="*/ 3170 w 5536"/>
                <a:gd name="T83" fmla="*/ 591 h 2610"/>
                <a:gd name="T84" fmla="*/ 3290 w 5536"/>
                <a:gd name="T85" fmla="*/ 423 h 2610"/>
                <a:gd name="T86" fmla="*/ 3431 w 5536"/>
                <a:gd name="T87" fmla="*/ 288 h 2610"/>
                <a:gd name="T88" fmla="*/ 3595 w 5536"/>
                <a:gd name="T89" fmla="*/ 187 h 2610"/>
                <a:gd name="T90" fmla="*/ 3785 w 5536"/>
                <a:gd name="T91" fmla="*/ 122 h 2610"/>
                <a:gd name="T92" fmla="*/ 4003 w 5536"/>
                <a:gd name="T93" fmla="*/ 91 h 2610"/>
                <a:gd name="T94" fmla="*/ 4235 w 5536"/>
                <a:gd name="T95" fmla="*/ 79 h 2610"/>
                <a:gd name="T96" fmla="*/ 5498 w 5536"/>
                <a:gd name="T97"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536" h="2610">
                  <a:moveTo>
                    <a:pt x="5515" y="0"/>
                  </a:moveTo>
                  <a:lnTo>
                    <a:pt x="5536" y="0"/>
                  </a:lnTo>
                  <a:lnTo>
                    <a:pt x="5503" y="66"/>
                  </a:lnTo>
                  <a:lnTo>
                    <a:pt x="5470" y="127"/>
                  </a:lnTo>
                  <a:lnTo>
                    <a:pt x="5463" y="135"/>
                  </a:lnTo>
                  <a:lnTo>
                    <a:pt x="5449" y="139"/>
                  </a:lnTo>
                  <a:lnTo>
                    <a:pt x="5436" y="141"/>
                  </a:lnTo>
                  <a:lnTo>
                    <a:pt x="5061" y="164"/>
                  </a:lnTo>
                  <a:lnTo>
                    <a:pt x="4968" y="172"/>
                  </a:lnTo>
                  <a:lnTo>
                    <a:pt x="4881" y="189"/>
                  </a:lnTo>
                  <a:lnTo>
                    <a:pt x="4798" y="214"/>
                  </a:lnTo>
                  <a:lnTo>
                    <a:pt x="4722" y="247"/>
                  </a:lnTo>
                  <a:lnTo>
                    <a:pt x="4651" y="288"/>
                  </a:lnTo>
                  <a:lnTo>
                    <a:pt x="4585" y="336"/>
                  </a:lnTo>
                  <a:lnTo>
                    <a:pt x="4525" y="394"/>
                  </a:lnTo>
                  <a:lnTo>
                    <a:pt x="4471" y="460"/>
                  </a:lnTo>
                  <a:lnTo>
                    <a:pt x="4423" y="535"/>
                  </a:lnTo>
                  <a:lnTo>
                    <a:pt x="4380" y="618"/>
                  </a:lnTo>
                  <a:lnTo>
                    <a:pt x="4353" y="686"/>
                  </a:lnTo>
                  <a:lnTo>
                    <a:pt x="4338" y="757"/>
                  </a:lnTo>
                  <a:lnTo>
                    <a:pt x="4326" y="829"/>
                  </a:lnTo>
                  <a:lnTo>
                    <a:pt x="4318" y="902"/>
                  </a:lnTo>
                  <a:lnTo>
                    <a:pt x="4311" y="1004"/>
                  </a:lnTo>
                  <a:lnTo>
                    <a:pt x="4305" y="1107"/>
                  </a:lnTo>
                  <a:lnTo>
                    <a:pt x="4295" y="1209"/>
                  </a:lnTo>
                  <a:lnTo>
                    <a:pt x="4278" y="1312"/>
                  </a:lnTo>
                  <a:lnTo>
                    <a:pt x="4253" y="1412"/>
                  </a:lnTo>
                  <a:lnTo>
                    <a:pt x="4208" y="1538"/>
                  </a:lnTo>
                  <a:lnTo>
                    <a:pt x="4158" y="1656"/>
                  </a:lnTo>
                  <a:lnTo>
                    <a:pt x="4100" y="1768"/>
                  </a:lnTo>
                  <a:lnTo>
                    <a:pt x="4034" y="1872"/>
                  </a:lnTo>
                  <a:lnTo>
                    <a:pt x="3963" y="1971"/>
                  </a:lnTo>
                  <a:lnTo>
                    <a:pt x="3885" y="2061"/>
                  </a:lnTo>
                  <a:lnTo>
                    <a:pt x="3800" y="2146"/>
                  </a:lnTo>
                  <a:lnTo>
                    <a:pt x="3708" y="2224"/>
                  </a:lnTo>
                  <a:lnTo>
                    <a:pt x="3609" y="2293"/>
                  </a:lnTo>
                  <a:lnTo>
                    <a:pt x="3503" y="2357"/>
                  </a:lnTo>
                  <a:lnTo>
                    <a:pt x="3391" y="2413"/>
                  </a:lnTo>
                  <a:lnTo>
                    <a:pt x="3271" y="2461"/>
                  </a:lnTo>
                  <a:lnTo>
                    <a:pt x="3145" y="2504"/>
                  </a:lnTo>
                  <a:lnTo>
                    <a:pt x="3029" y="2533"/>
                  </a:lnTo>
                  <a:lnTo>
                    <a:pt x="2911" y="2552"/>
                  </a:lnTo>
                  <a:lnTo>
                    <a:pt x="2791" y="2569"/>
                  </a:lnTo>
                  <a:lnTo>
                    <a:pt x="2671" y="2585"/>
                  </a:lnTo>
                  <a:lnTo>
                    <a:pt x="2525" y="2602"/>
                  </a:lnTo>
                  <a:lnTo>
                    <a:pt x="2378" y="2608"/>
                  </a:lnTo>
                  <a:lnTo>
                    <a:pt x="2231" y="2610"/>
                  </a:lnTo>
                  <a:lnTo>
                    <a:pt x="2084" y="2608"/>
                  </a:lnTo>
                  <a:lnTo>
                    <a:pt x="1937" y="2608"/>
                  </a:lnTo>
                  <a:lnTo>
                    <a:pt x="54" y="2608"/>
                  </a:lnTo>
                  <a:lnTo>
                    <a:pt x="0" y="2608"/>
                  </a:lnTo>
                  <a:lnTo>
                    <a:pt x="0" y="2608"/>
                  </a:lnTo>
                  <a:lnTo>
                    <a:pt x="33" y="2540"/>
                  </a:lnTo>
                  <a:lnTo>
                    <a:pt x="64" y="2477"/>
                  </a:lnTo>
                  <a:lnTo>
                    <a:pt x="75" y="2452"/>
                  </a:lnTo>
                  <a:lnTo>
                    <a:pt x="93" y="2436"/>
                  </a:lnTo>
                  <a:lnTo>
                    <a:pt x="114" y="2428"/>
                  </a:lnTo>
                  <a:lnTo>
                    <a:pt x="143" y="2426"/>
                  </a:lnTo>
                  <a:lnTo>
                    <a:pt x="621" y="2426"/>
                  </a:lnTo>
                  <a:lnTo>
                    <a:pt x="1098" y="2419"/>
                  </a:lnTo>
                  <a:lnTo>
                    <a:pt x="1284" y="2409"/>
                  </a:lnTo>
                  <a:lnTo>
                    <a:pt x="1469" y="2396"/>
                  </a:lnTo>
                  <a:lnTo>
                    <a:pt x="1655" y="2378"/>
                  </a:lnTo>
                  <a:lnTo>
                    <a:pt x="1753" y="2368"/>
                  </a:lnTo>
                  <a:lnTo>
                    <a:pt x="1850" y="2355"/>
                  </a:lnTo>
                  <a:lnTo>
                    <a:pt x="1947" y="2336"/>
                  </a:lnTo>
                  <a:lnTo>
                    <a:pt x="2043" y="2311"/>
                  </a:lnTo>
                  <a:lnTo>
                    <a:pt x="2155" y="2268"/>
                  </a:lnTo>
                  <a:lnTo>
                    <a:pt x="2264" y="2218"/>
                  </a:lnTo>
                  <a:lnTo>
                    <a:pt x="2362" y="2162"/>
                  </a:lnTo>
                  <a:lnTo>
                    <a:pt x="2455" y="2098"/>
                  </a:lnTo>
                  <a:lnTo>
                    <a:pt x="2540" y="2028"/>
                  </a:lnTo>
                  <a:lnTo>
                    <a:pt x="2617" y="1951"/>
                  </a:lnTo>
                  <a:lnTo>
                    <a:pt x="2687" y="1866"/>
                  </a:lnTo>
                  <a:lnTo>
                    <a:pt x="2751" y="1773"/>
                  </a:lnTo>
                  <a:lnTo>
                    <a:pt x="2807" y="1675"/>
                  </a:lnTo>
                  <a:lnTo>
                    <a:pt x="2855" y="1569"/>
                  </a:lnTo>
                  <a:lnTo>
                    <a:pt x="2896" y="1453"/>
                  </a:lnTo>
                  <a:lnTo>
                    <a:pt x="2983" y="1167"/>
                  </a:lnTo>
                  <a:lnTo>
                    <a:pt x="3064" y="881"/>
                  </a:lnTo>
                  <a:lnTo>
                    <a:pt x="3085" y="805"/>
                  </a:lnTo>
                  <a:lnTo>
                    <a:pt x="3108" y="732"/>
                  </a:lnTo>
                  <a:lnTo>
                    <a:pt x="3135" y="661"/>
                  </a:lnTo>
                  <a:lnTo>
                    <a:pt x="3170" y="591"/>
                  </a:lnTo>
                  <a:lnTo>
                    <a:pt x="3226" y="502"/>
                  </a:lnTo>
                  <a:lnTo>
                    <a:pt x="3290" y="423"/>
                  </a:lnTo>
                  <a:lnTo>
                    <a:pt x="3358" y="351"/>
                  </a:lnTo>
                  <a:lnTo>
                    <a:pt x="3431" y="288"/>
                  </a:lnTo>
                  <a:lnTo>
                    <a:pt x="3510" y="234"/>
                  </a:lnTo>
                  <a:lnTo>
                    <a:pt x="3595" y="187"/>
                  </a:lnTo>
                  <a:lnTo>
                    <a:pt x="3688" y="151"/>
                  </a:lnTo>
                  <a:lnTo>
                    <a:pt x="3785" y="122"/>
                  </a:lnTo>
                  <a:lnTo>
                    <a:pt x="3887" y="102"/>
                  </a:lnTo>
                  <a:lnTo>
                    <a:pt x="4003" y="91"/>
                  </a:lnTo>
                  <a:lnTo>
                    <a:pt x="4119" y="85"/>
                  </a:lnTo>
                  <a:lnTo>
                    <a:pt x="4235" y="79"/>
                  </a:lnTo>
                  <a:lnTo>
                    <a:pt x="4923" y="35"/>
                  </a:lnTo>
                  <a:lnTo>
                    <a:pt x="5498" y="0"/>
                  </a:lnTo>
                  <a:lnTo>
                    <a:pt x="551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8" name="Freeform 7">
              <a:extLst>
                <a:ext uri="{FF2B5EF4-FFF2-40B4-BE49-F238E27FC236}">
                  <a16:creationId xmlns:a16="http://schemas.microsoft.com/office/drawing/2014/main" id="{3DEB9809-C89A-4A58-9A81-ABAF9CE315F0}"/>
                </a:ext>
              </a:extLst>
            </p:cNvPr>
            <p:cNvSpPr>
              <a:spLocks/>
            </p:cNvSpPr>
            <p:nvPr/>
          </p:nvSpPr>
          <p:spPr bwMode="auto">
            <a:xfrm>
              <a:off x="855" y="-1283"/>
              <a:ext cx="4960" cy="1437"/>
            </a:xfrm>
            <a:custGeom>
              <a:avLst/>
              <a:gdLst>
                <a:gd name="T0" fmla="*/ 4896 w 4960"/>
                <a:gd name="T1" fmla="*/ 0 h 1437"/>
                <a:gd name="T2" fmla="*/ 4960 w 4960"/>
                <a:gd name="T3" fmla="*/ 0 h 1437"/>
                <a:gd name="T4" fmla="*/ 4935 w 4960"/>
                <a:gd name="T5" fmla="*/ 46 h 1437"/>
                <a:gd name="T6" fmla="*/ 4912 w 4960"/>
                <a:gd name="T7" fmla="*/ 89 h 1437"/>
                <a:gd name="T8" fmla="*/ 4892 w 4960"/>
                <a:gd name="T9" fmla="*/ 131 h 1437"/>
                <a:gd name="T10" fmla="*/ 4879 w 4960"/>
                <a:gd name="T11" fmla="*/ 162 h 1437"/>
                <a:gd name="T12" fmla="*/ 4860 w 4960"/>
                <a:gd name="T13" fmla="*/ 181 h 1437"/>
                <a:gd name="T14" fmla="*/ 4838 w 4960"/>
                <a:gd name="T15" fmla="*/ 195 h 1437"/>
                <a:gd name="T16" fmla="*/ 4809 w 4960"/>
                <a:gd name="T17" fmla="*/ 201 h 1437"/>
                <a:gd name="T18" fmla="*/ 4776 w 4960"/>
                <a:gd name="T19" fmla="*/ 203 h 1437"/>
                <a:gd name="T20" fmla="*/ 4287 w 4960"/>
                <a:gd name="T21" fmla="*/ 201 h 1437"/>
                <a:gd name="T22" fmla="*/ 3798 w 4960"/>
                <a:gd name="T23" fmla="*/ 203 h 1437"/>
                <a:gd name="T24" fmla="*/ 3590 w 4960"/>
                <a:gd name="T25" fmla="*/ 207 h 1437"/>
                <a:gd name="T26" fmla="*/ 3381 w 4960"/>
                <a:gd name="T27" fmla="*/ 216 h 1437"/>
                <a:gd name="T28" fmla="*/ 3172 w 4960"/>
                <a:gd name="T29" fmla="*/ 234 h 1437"/>
                <a:gd name="T30" fmla="*/ 2965 w 4960"/>
                <a:gd name="T31" fmla="*/ 261 h 1437"/>
                <a:gd name="T32" fmla="*/ 2826 w 4960"/>
                <a:gd name="T33" fmla="*/ 284 h 1437"/>
                <a:gd name="T34" fmla="*/ 2689 w 4960"/>
                <a:gd name="T35" fmla="*/ 313 h 1437"/>
                <a:gd name="T36" fmla="*/ 2554 w 4960"/>
                <a:gd name="T37" fmla="*/ 350 h 1437"/>
                <a:gd name="T38" fmla="*/ 2420 w 4960"/>
                <a:gd name="T39" fmla="*/ 394 h 1437"/>
                <a:gd name="T40" fmla="*/ 2289 w 4960"/>
                <a:gd name="T41" fmla="*/ 446 h 1437"/>
                <a:gd name="T42" fmla="*/ 2161 w 4960"/>
                <a:gd name="T43" fmla="*/ 508 h 1437"/>
                <a:gd name="T44" fmla="*/ 2047 w 4960"/>
                <a:gd name="T45" fmla="*/ 576 h 1437"/>
                <a:gd name="T46" fmla="*/ 1941 w 4960"/>
                <a:gd name="T47" fmla="*/ 651 h 1437"/>
                <a:gd name="T48" fmla="*/ 1840 w 4960"/>
                <a:gd name="T49" fmla="*/ 734 h 1437"/>
                <a:gd name="T50" fmla="*/ 1746 w 4960"/>
                <a:gd name="T51" fmla="*/ 823 h 1437"/>
                <a:gd name="T52" fmla="*/ 1660 w 4960"/>
                <a:gd name="T53" fmla="*/ 921 h 1437"/>
                <a:gd name="T54" fmla="*/ 1579 w 4960"/>
                <a:gd name="T55" fmla="*/ 1026 h 1437"/>
                <a:gd name="T56" fmla="*/ 1496 w 4960"/>
                <a:gd name="T57" fmla="*/ 1151 h 1437"/>
                <a:gd name="T58" fmla="*/ 1417 w 4960"/>
                <a:gd name="T59" fmla="*/ 1281 h 1437"/>
                <a:gd name="T60" fmla="*/ 1338 w 4960"/>
                <a:gd name="T61" fmla="*/ 1410 h 1437"/>
                <a:gd name="T62" fmla="*/ 1326 w 4960"/>
                <a:gd name="T63" fmla="*/ 1426 h 1437"/>
                <a:gd name="T64" fmla="*/ 1313 w 4960"/>
                <a:gd name="T65" fmla="*/ 1433 h 1437"/>
                <a:gd name="T66" fmla="*/ 1295 w 4960"/>
                <a:gd name="T67" fmla="*/ 1437 h 1437"/>
                <a:gd name="T68" fmla="*/ 37 w 4960"/>
                <a:gd name="T69" fmla="*/ 1437 h 1437"/>
                <a:gd name="T70" fmla="*/ 21 w 4960"/>
                <a:gd name="T71" fmla="*/ 1435 h 1437"/>
                <a:gd name="T72" fmla="*/ 0 w 4960"/>
                <a:gd name="T73" fmla="*/ 1435 h 1437"/>
                <a:gd name="T74" fmla="*/ 64 w 4960"/>
                <a:gd name="T75" fmla="*/ 1310 h 1437"/>
                <a:gd name="T76" fmla="*/ 126 w 4960"/>
                <a:gd name="T77" fmla="*/ 1186 h 1437"/>
                <a:gd name="T78" fmla="*/ 186 w 4960"/>
                <a:gd name="T79" fmla="*/ 1061 h 1437"/>
                <a:gd name="T80" fmla="*/ 247 w 4960"/>
                <a:gd name="T81" fmla="*/ 937 h 1437"/>
                <a:gd name="T82" fmla="*/ 315 w 4960"/>
                <a:gd name="T83" fmla="*/ 817 h 1437"/>
                <a:gd name="T84" fmla="*/ 389 w 4960"/>
                <a:gd name="T85" fmla="*/ 701 h 1437"/>
                <a:gd name="T86" fmla="*/ 458 w 4960"/>
                <a:gd name="T87" fmla="*/ 607 h 1437"/>
                <a:gd name="T88" fmla="*/ 533 w 4960"/>
                <a:gd name="T89" fmla="*/ 520 h 1437"/>
                <a:gd name="T90" fmla="*/ 615 w 4960"/>
                <a:gd name="T91" fmla="*/ 440 h 1437"/>
                <a:gd name="T92" fmla="*/ 700 w 4960"/>
                <a:gd name="T93" fmla="*/ 367 h 1437"/>
                <a:gd name="T94" fmla="*/ 791 w 4960"/>
                <a:gd name="T95" fmla="*/ 301 h 1437"/>
                <a:gd name="T96" fmla="*/ 887 w 4960"/>
                <a:gd name="T97" fmla="*/ 243 h 1437"/>
                <a:gd name="T98" fmla="*/ 990 w 4960"/>
                <a:gd name="T99" fmla="*/ 191 h 1437"/>
                <a:gd name="T100" fmla="*/ 1096 w 4960"/>
                <a:gd name="T101" fmla="*/ 147 h 1437"/>
                <a:gd name="T102" fmla="*/ 1206 w 4960"/>
                <a:gd name="T103" fmla="*/ 108 h 1437"/>
                <a:gd name="T104" fmla="*/ 1351 w 4960"/>
                <a:gd name="T105" fmla="*/ 69 h 1437"/>
                <a:gd name="T106" fmla="*/ 1496 w 4960"/>
                <a:gd name="T107" fmla="*/ 40 h 1437"/>
                <a:gd name="T108" fmla="*/ 1645 w 4960"/>
                <a:gd name="T109" fmla="*/ 21 h 1437"/>
                <a:gd name="T110" fmla="*/ 1794 w 4960"/>
                <a:gd name="T111" fmla="*/ 10 h 1437"/>
                <a:gd name="T112" fmla="*/ 1954 w 4960"/>
                <a:gd name="T113" fmla="*/ 4 h 1437"/>
                <a:gd name="T114" fmla="*/ 2117 w 4960"/>
                <a:gd name="T115" fmla="*/ 2 h 1437"/>
                <a:gd name="T116" fmla="*/ 4896 w 4960"/>
                <a:gd name="T117" fmla="*/ 0 h 1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60" h="1437">
                  <a:moveTo>
                    <a:pt x="4896" y="0"/>
                  </a:moveTo>
                  <a:lnTo>
                    <a:pt x="4960" y="0"/>
                  </a:lnTo>
                  <a:lnTo>
                    <a:pt x="4935" y="46"/>
                  </a:lnTo>
                  <a:lnTo>
                    <a:pt x="4912" y="89"/>
                  </a:lnTo>
                  <a:lnTo>
                    <a:pt x="4892" y="131"/>
                  </a:lnTo>
                  <a:lnTo>
                    <a:pt x="4879" y="162"/>
                  </a:lnTo>
                  <a:lnTo>
                    <a:pt x="4860" y="181"/>
                  </a:lnTo>
                  <a:lnTo>
                    <a:pt x="4838" y="195"/>
                  </a:lnTo>
                  <a:lnTo>
                    <a:pt x="4809" y="201"/>
                  </a:lnTo>
                  <a:lnTo>
                    <a:pt x="4776" y="203"/>
                  </a:lnTo>
                  <a:lnTo>
                    <a:pt x="4287" y="201"/>
                  </a:lnTo>
                  <a:lnTo>
                    <a:pt x="3798" y="203"/>
                  </a:lnTo>
                  <a:lnTo>
                    <a:pt x="3590" y="207"/>
                  </a:lnTo>
                  <a:lnTo>
                    <a:pt x="3381" y="216"/>
                  </a:lnTo>
                  <a:lnTo>
                    <a:pt x="3172" y="234"/>
                  </a:lnTo>
                  <a:lnTo>
                    <a:pt x="2965" y="261"/>
                  </a:lnTo>
                  <a:lnTo>
                    <a:pt x="2826" y="284"/>
                  </a:lnTo>
                  <a:lnTo>
                    <a:pt x="2689" y="313"/>
                  </a:lnTo>
                  <a:lnTo>
                    <a:pt x="2554" y="350"/>
                  </a:lnTo>
                  <a:lnTo>
                    <a:pt x="2420" y="394"/>
                  </a:lnTo>
                  <a:lnTo>
                    <a:pt x="2289" y="446"/>
                  </a:lnTo>
                  <a:lnTo>
                    <a:pt x="2161" y="508"/>
                  </a:lnTo>
                  <a:lnTo>
                    <a:pt x="2047" y="576"/>
                  </a:lnTo>
                  <a:lnTo>
                    <a:pt x="1941" y="651"/>
                  </a:lnTo>
                  <a:lnTo>
                    <a:pt x="1840" y="734"/>
                  </a:lnTo>
                  <a:lnTo>
                    <a:pt x="1746" y="823"/>
                  </a:lnTo>
                  <a:lnTo>
                    <a:pt x="1660" y="921"/>
                  </a:lnTo>
                  <a:lnTo>
                    <a:pt x="1579" y="1026"/>
                  </a:lnTo>
                  <a:lnTo>
                    <a:pt x="1496" y="1151"/>
                  </a:lnTo>
                  <a:lnTo>
                    <a:pt x="1417" y="1281"/>
                  </a:lnTo>
                  <a:lnTo>
                    <a:pt x="1338" y="1410"/>
                  </a:lnTo>
                  <a:lnTo>
                    <a:pt x="1326" y="1426"/>
                  </a:lnTo>
                  <a:lnTo>
                    <a:pt x="1313" y="1433"/>
                  </a:lnTo>
                  <a:lnTo>
                    <a:pt x="1295" y="1437"/>
                  </a:lnTo>
                  <a:lnTo>
                    <a:pt x="37" y="1437"/>
                  </a:lnTo>
                  <a:lnTo>
                    <a:pt x="21" y="1435"/>
                  </a:lnTo>
                  <a:lnTo>
                    <a:pt x="0" y="1435"/>
                  </a:lnTo>
                  <a:lnTo>
                    <a:pt x="64" y="1310"/>
                  </a:lnTo>
                  <a:lnTo>
                    <a:pt x="126" y="1186"/>
                  </a:lnTo>
                  <a:lnTo>
                    <a:pt x="186" y="1061"/>
                  </a:lnTo>
                  <a:lnTo>
                    <a:pt x="247" y="937"/>
                  </a:lnTo>
                  <a:lnTo>
                    <a:pt x="315" y="817"/>
                  </a:lnTo>
                  <a:lnTo>
                    <a:pt x="389" y="701"/>
                  </a:lnTo>
                  <a:lnTo>
                    <a:pt x="458" y="607"/>
                  </a:lnTo>
                  <a:lnTo>
                    <a:pt x="533" y="520"/>
                  </a:lnTo>
                  <a:lnTo>
                    <a:pt x="615" y="440"/>
                  </a:lnTo>
                  <a:lnTo>
                    <a:pt x="700" y="367"/>
                  </a:lnTo>
                  <a:lnTo>
                    <a:pt x="791" y="301"/>
                  </a:lnTo>
                  <a:lnTo>
                    <a:pt x="887" y="243"/>
                  </a:lnTo>
                  <a:lnTo>
                    <a:pt x="990" y="191"/>
                  </a:lnTo>
                  <a:lnTo>
                    <a:pt x="1096" y="147"/>
                  </a:lnTo>
                  <a:lnTo>
                    <a:pt x="1206" y="108"/>
                  </a:lnTo>
                  <a:lnTo>
                    <a:pt x="1351" y="69"/>
                  </a:lnTo>
                  <a:lnTo>
                    <a:pt x="1496" y="40"/>
                  </a:lnTo>
                  <a:lnTo>
                    <a:pt x="1645" y="21"/>
                  </a:lnTo>
                  <a:lnTo>
                    <a:pt x="1794" y="10"/>
                  </a:lnTo>
                  <a:lnTo>
                    <a:pt x="1954" y="4"/>
                  </a:lnTo>
                  <a:lnTo>
                    <a:pt x="2117" y="2"/>
                  </a:lnTo>
                  <a:lnTo>
                    <a:pt x="489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2" name="Freeform 8">
              <a:extLst>
                <a:ext uri="{FF2B5EF4-FFF2-40B4-BE49-F238E27FC236}">
                  <a16:creationId xmlns:a16="http://schemas.microsoft.com/office/drawing/2014/main" id="{E1355289-BE5F-41B1-954C-B78211E4669F}"/>
                </a:ext>
              </a:extLst>
            </p:cNvPr>
            <p:cNvSpPr>
              <a:spLocks/>
            </p:cNvSpPr>
            <p:nvPr/>
          </p:nvSpPr>
          <p:spPr bwMode="auto">
            <a:xfrm>
              <a:off x="-365" y="643"/>
              <a:ext cx="2316" cy="1988"/>
            </a:xfrm>
            <a:custGeom>
              <a:avLst/>
              <a:gdLst>
                <a:gd name="T0" fmla="*/ 2297 w 2316"/>
                <a:gd name="T1" fmla="*/ 0 h 1988"/>
                <a:gd name="T2" fmla="*/ 2316 w 2316"/>
                <a:gd name="T3" fmla="*/ 0 h 1988"/>
                <a:gd name="T4" fmla="*/ 2250 w 2316"/>
                <a:gd name="T5" fmla="*/ 124 h 1988"/>
                <a:gd name="T6" fmla="*/ 2185 w 2316"/>
                <a:gd name="T7" fmla="*/ 245 h 1988"/>
                <a:gd name="T8" fmla="*/ 2038 w 2316"/>
                <a:gd name="T9" fmla="*/ 510 h 1988"/>
                <a:gd name="T10" fmla="*/ 1885 w 2316"/>
                <a:gd name="T11" fmla="*/ 771 h 1988"/>
                <a:gd name="T12" fmla="*/ 1726 w 2316"/>
                <a:gd name="T13" fmla="*/ 1028 h 1988"/>
                <a:gd name="T14" fmla="*/ 1560 w 2316"/>
                <a:gd name="T15" fmla="*/ 1281 h 1988"/>
                <a:gd name="T16" fmla="*/ 1496 w 2316"/>
                <a:gd name="T17" fmla="*/ 1368 h 1988"/>
                <a:gd name="T18" fmla="*/ 1431 w 2316"/>
                <a:gd name="T19" fmla="*/ 1455 h 1988"/>
                <a:gd name="T20" fmla="*/ 1361 w 2316"/>
                <a:gd name="T21" fmla="*/ 1536 h 1988"/>
                <a:gd name="T22" fmla="*/ 1286 w 2316"/>
                <a:gd name="T23" fmla="*/ 1613 h 1988"/>
                <a:gd name="T24" fmla="*/ 1205 w 2316"/>
                <a:gd name="T25" fmla="*/ 1685 h 1988"/>
                <a:gd name="T26" fmla="*/ 1118 w 2316"/>
                <a:gd name="T27" fmla="*/ 1751 h 1988"/>
                <a:gd name="T28" fmla="*/ 1036 w 2316"/>
                <a:gd name="T29" fmla="*/ 1803 h 1988"/>
                <a:gd name="T30" fmla="*/ 951 w 2316"/>
                <a:gd name="T31" fmla="*/ 1847 h 1988"/>
                <a:gd name="T32" fmla="*/ 864 w 2316"/>
                <a:gd name="T33" fmla="*/ 1884 h 1988"/>
                <a:gd name="T34" fmla="*/ 773 w 2316"/>
                <a:gd name="T35" fmla="*/ 1913 h 1988"/>
                <a:gd name="T36" fmla="*/ 683 w 2316"/>
                <a:gd name="T37" fmla="*/ 1936 h 1988"/>
                <a:gd name="T38" fmla="*/ 586 w 2316"/>
                <a:gd name="T39" fmla="*/ 1953 h 1988"/>
                <a:gd name="T40" fmla="*/ 449 w 2316"/>
                <a:gd name="T41" fmla="*/ 1971 h 1988"/>
                <a:gd name="T42" fmla="*/ 311 w 2316"/>
                <a:gd name="T43" fmla="*/ 1980 h 1988"/>
                <a:gd name="T44" fmla="*/ 172 w 2316"/>
                <a:gd name="T45" fmla="*/ 1986 h 1988"/>
                <a:gd name="T46" fmla="*/ 33 w 2316"/>
                <a:gd name="T47" fmla="*/ 1988 h 1988"/>
                <a:gd name="T48" fmla="*/ 18 w 2316"/>
                <a:gd name="T49" fmla="*/ 1988 h 1988"/>
                <a:gd name="T50" fmla="*/ 0 w 2316"/>
                <a:gd name="T51" fmla="*/ 1988 h 1988"/>
                <a:gd name="T52" fmla="*/ 8 w 2316"/>
                <a:gd name="T53" fmla="*/ 1969 h 1988"/>
                <a:gd name="T54" fmla="*/ 14 w 2316"/>
                <a:gd name="T55" fmla="*/ 1955 h 1988"/>
                <a:gd name="T56" fmla="*/ 916 w 2316"/>
                <a:gd name="T57" fmla="*/ 168 h 1988"/>
                <a:gd name="T58" fmla="*/ 928 w 2316"/>
                <a:gd name="T59" fmla="*/ 149 h 1988"/>
                <a:gd name="T60" fmla="*/ 945 w 2316"/>
                <a:gd name="T61" fmla="*/ 137 h 1988"/>
                <a:gd name="T62" fmla="*/ 967 w 2316"/>
                <a:gd name="T63" fmla="*/ 133 h 1988"/>
                <a:gd name="T64" fmla="*/ 1753 w 2316"/>
                <a:gd name="T65" fmla="*/ 54 h 1988"/>
                <a:gd name="T66" fmla="*/ 2281 w 2316"/>
                <a:gd name="T67" fmla="*/ 0 h 1988"/>
                <a:gd name="T68" fmla="*/ 2297 w 2316"/>
                <a:gd name="T69" fmla="*/ 0 h 1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16" h="1988">
                  <a:moveTo>
                    <a:pt x="2297" y="0"/>
                  </a:moveTo>
                  <a:lnTo>
                    <a:pt x="2316" y="0"/>
                  </a:lnTo>
                  <a:lnTo>
                    <a:pt x="2250" y="124"/>
                  </a:lnTo>
                  <a:lnTo>
                    <a:pt x="2185" y="245"/>
                  </a:lnTo>
                  <a:lnTo>
                    <a:pt x="2038" y="510"/>
                  </a:lnTo>
                  <a:lnTo>
                    <a:pt x="1885" y="771"/>
                  </a:lnTo>
                  <a:lnTo>
                    <a:pt x="1726" y="1028"/>
                  </a:lnTo>
                  <a:lnTo>
                    <a:pt x="1560" y="1281"/>
                  </a:lnTo>
                  <a:lnTo>
                    <a:pt x="1496" y="1368"/>
                  </a:lnTo>
                  <a:lnTo>
                    <a:pt x="1431" y="1455"/>
                  </a:lnTo>
                  <a:lnTo>
                    <a:pt x="1361" y="1536"/>
                  </a:lnTo>
                  <a:lnTo>
                    <a:pt x="1286" y="1613"/>
                  </a:lnTo>
                  <a:lnTo>
                    <a:pt x="1205" y="1685"/>
                  </a:lnTo>
                  <a:lnTo>
                    <a:pt x="1118" y="1751"/>
                  </a:lnTo>
                  <a:lnTo>
                    <a:pt x="1036" y="1803"/>
                  </a:lnTo>
                  <a:lnTo>
                    <a:pt x="951" y="1847"/>
                  </a:lnTo>
                  <a:lnTo>
                    <a:pt x="864" y="1884"/>
                  </a:lnTo>
                  <a:lnTo>
                    <a:pt x="773" y="1913"/>
                  </a:lnTo>
                  <a:lnTo>
                    <a:pt x="683" y="1936"/>
                  </a:lnTo>
                  <a:lnTo>
                    <a:pt x="586" y="1953"/>
                  </a:lnTo>
                  <a:lnTo>
                    <a:pt x="449" y="1971"/>
                  </a:lnTo>
                  <a:lnTo>
                    <a:pt x="311" y="1980"/>
                  </a:lnTo>
                  <a:lnTo>
                    <a:pt x="172" y="1986"/>
                  </a:lnTo>
                  <a:lnTo>
                    <a:pt x="33" y="1988"/>
                  </a:lnTo>
                  <a:lnTo>
                    <a:pt x="18" y="1988"/>
                  </a:lnTo>
                  <a:lnTo>
                    <a:pt x="0" y="1988"/>
                  </a:lnTo>
                  <a:lnTo>
                    <a:pt x="8" y="1969"/>
                  </a:lnTo>
                  <a:lnTo>
                    <a:pt x="14" y="1955"/>
                  </a:lnTo>
                  <a:lnTo>
                    <a:pt x="916" y="168"/>
                  </a:lnTo>
                  <a:lnTo>
                    <a:pt x="928" y="149"/>
                  </a:lnTo>
                  <a:lnTo>
                    <a:pt x="945" y="137"/>
                  </a:lnTo>
                  <a:lnTo>
                    <a:pt x="967" y="133"/>
                  </a:lnTo>
                  <a:lnTo>
                    <a:pt x="1753" y="54"/>
                  </a:lnTo>
                  <a:lnTo>
                    <a:pt x="2281" y="0"/>
                  </a:lnTo>
                  <a:lnTo>
                    <a:pt x="229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0" name="Freeform 9">
              <a:extLst>
                <a:ext uri="{FF2B5EF4-FFF2-40B4-BE49-F238E27FC236}">
                  <a16:creationId xmlns:a16="http://schemas.microsoft.com/office/drawing/2014/main" id="{8A815911-1EC8-4303-988F-6009E820B583}"/>
                </a:ext>
              </a:extLst>
            </p:cNvPr>
            <p:cNvSpPr>
              <a:spLocks/>
            </p:cNvSpPr>
            <p:nvPr/>
          </p:nvSpPr>
          <p:spPr bwMode="auto">
            <a:xfrm>
              <a:off x="3146" y="-875"/>
              <a:ext cx="2472" cy="1029"/>
            </a:xfrm>
            <a:custGeom>
              <a:avLst/>
              <a:gdLst>
                <a:gd name="T0" fmla="*/ 2451 w 2472"/>
                <a:gd name="T1" fmla="*/ 0 h 1029"/>
                <a:gd name="T2" fmla="*/ 2472 w 2472"/>
                <a:gd name="T3" fmla="*/ 0 h 1029"/>
                <a:gd name="T4" fmla="*/ 2426 w 2472"/>
                <a:gd name="T5" fmla="*/ 94 h 1029"/>
                <a:gd name="T6" fmla="*/ 2379 w 2472"/>
                <a:gd name="T7" fmla="*/ 185 h 1029"/>
                <a:gd name="T8" fmla="*/ 1977 w 2472"/>
                <a:gd name="T9" fmla="*/ 1004 h 1029"/>
                <a:gd name="T10" fmla="*/ 1967 w 2472"/>
                <a:gd name="T11" fmla="*/ 1018 h 1029"/>
                <a:gd name="T12" fmla="*/ 1956 w 2472"/>
                <a:gd name="T13" fmla="*/ 1027 h 1029"/>
                <a:gd name="T14" fmla="*/ 1937 w 2472"/>
                <a:gd name="T15" fmla="*/ 1029 h 1029"/>
                <a:gd name="T16" fmla="*/ 23 w 2472"/>
                <a:gd name="T17" fmla="*/ 1029 h 1029"/>
                <a:gd name="T18" fmla="*/ 17 w 2472"/>
                <a:gd name="T19" fmla="*/ 1027 h 1029"/>
                <a:gd name="T20" fmla="*/ 9 w 2472"/>
                <a:gd name="T21" fmla="*/ 1027 h 1029"/>
                <a:gd name="T22" fmla="*/ 0 w 2472"/>
                <a:gd name="T23" fmla="*/ 1027 h 1029"/>
                <a:gd name="T24" fmla="*/ 48 w 2472"/>
                <a:gd name="T25" fmla="*/ 938 h 1029"/>
                <a:gd name="T26" fmla="*/ 100 w 2472"/>
                <a:gd name="T27" fmla="*/ 852 h 1029"/>
                <a:gd name="T28" fmla="*/ 152 w 2472"/>
                <a:gd name="T29" fmla="*/ 767 h 1029"/>
                <a:gd name="T30" fmla="*/ 210 w 2472"/>
                <a:gd name="T31" fmla="*/ 683 h 1029"/>
                <a:gd name="T32" fmla="*/ 270 w 2472"/>
                <a:gd name="T33" fmla="*/ 606 h 1029"/>
                <a:gd name="T34" fmla="*/ 334 w 2472"/>
                <a:gd name="T35" fmla="*/ 531 h 1029"/>
                <a:gd name="T36" fmla="*/ 404 w 2472"/>
                <a:gd name="T37" fmla="*/ 461 h 1029"/>
                <a:gd name="T38" fmla="*/ 479 w 2472"/>
                <a:gd name="T39" fmla="*/ 396 h 1029"/>
                <a:gd name="T40" fmla="*/ 560 w 2472"/>
                <a:gd name="T41" fmla="*/ 336 h 1029"/>
                <a:gd name="T42" fmla="*/ 647 w 2472"/>
                <a:gd name="T43" fmla="*/ 284 h 1029"/>
                <a:gd name="T44" fmla="*/ 744 w 2472"/>
                <a:gd name="T45" fmla="*/ 235 h 1029"/>
                <a:gd name="T46" fmla="*/ 842 w 2472"/>
                <a:gd name="T47" fmla="*/ 195 h 1029"/>
                <a:gd name="T48" fmla="*/ 941 w 2472"/>
                <a:gd name="T49" fmla="*/ 162 h 1029"/>
                <a:gd name="T50" fmla="*/ 1043 w 2472"/>
                <a:gd name="T51" fmla="*/ 133 h 1029"/>
                <a:gd name="T52" fmla="*/ 1148 w 2472"/>
                <a:gd name="T53" fmla="*/ 108 h 1029"/>
                <a:gd name="T54" fmla="*/ 1320 w 2472"/>
                <a:gd name="T55" fmla="*/ 75 h 1029"/>
                <a:gd name="T56" fmla="*/ 1492 w 2472"/>
                <a:gd name="T57" fmla="*/ 50 h 1029"/>
                <a:gd name="T58" fmla="*/ 1666 w 2472"/>
                <a:gd name="T59" fmla="*/ 32 h 1029"/>
                <a:gd name="T60" fmla="*/ 1842 w 2472"/>
                <a:gd name="T61" fmla="*/ 21 h 1029"/>
                <a:gd name="T62" fmla="*/ 2138 w 2472"/>
                <a:gd name="T63" fmla="*/ 9 h 1029"/>
                <a:gd name="T64" fmla="*/ 2433 w 2472"/>
                <a:gd name="T65" fmla="*/ 0 h 1029"/>
                <a:gd name="T66" fmla="*/ 2451 w 2472"/>
                <a:gd name="T67" fmla="*/ 0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72" h="1029">
                  <a:moveTo>
                    <a:pt x="2451" y="0"/>
                  </a:moveTo>
                  <a:lnTo>
                    <a:pt x="2472" y="0"/>
                  </a:lnTo>
                  <a:lnTo>
                    <a:pt x="2426" y="94"/>
                  </a:lnTo>
                  <a:lnTo>
                    <a:pt x="2379" y="185"/>
                  </a:lnTo>
                  <a:lnTo>
                    <a:pt x="1977" y="1004"/>
                  </a:lnTo>
                  <a:lnTo>
                    <a:pt x="1967" y="1018"/>
                  </a:lnTo>
                  <a:lnTo>
                    <a:pt x="1956" y="1027"/>
                  </a:lnTo>
                  <a:lnTo>
                    <a:pt x="1937" y="1029"/>
                  </a:lnTo>
                  <a:lnTo>
                    <a:pt x="23" y="1029"/>
                  </a:lnTo>
                  <a:lnTo>
                    <a:pt x="17" y="1027"/>
                  </a:lnTo>
                  <a:lnTo>
                    <a:pt x="9" y="1027"/>
                  </a:lnTo>
                  <a:lnTo>
                    <a:pt x="0" y="1027"/>
                  </a:lnTo>
                  <a:lnTo>
                    <a:pt x="48" y="938"/>
                  </a:lnTo>
                  <a:lnTo>
                    <a:pt x="100" y="852"/>
                  </a:lnTo>
                  <a:lnTo>
                    <a:pt x="152" y="767"/>
                  </a:lnTo>
                  <a:lnTo>
                    <a:pt x="210" y="683"/>
                  </a:lnTo>
                  <a:lnTo>
                    <a:pt x="270" y="606"/>
                  </a:lnTo>
                  <a:lnTo>
                    <a:pt x="334" y="531"/>
                  </a:lnTo>
                  <a:lnTo>
                    <a:pt x="404" y="461"/>
                  </a:lnTo>
                  <a:lnTo>
                    <a:pt x="479" y="396"/>
                  </a:lnTo>
                  <a:lnTo>
                    <a:pt x="560" y="336"/>
                  </a:lnTo>
                  <a:lnTo>
                    <a:pt x="647" y="284"/>
                  </a:lnTo>
                  <a:lnTo>
                    <a:pt x="744" y="235"/>
                  </a:lnTo>
                  <a:lnTo>
                    <a:pt x="842" y="195"/>
                  </a:lnTo>
                  <a:lnTo>
                    <a:pt x="941" y="162"/>
                  </a:lnTo>
                  <a:lnTo>
                    <a:pt x="1043" y="133"/>
                  </a:lnTo>
                  <a:lnTo>
                    <a:pt x="1148" y="108"/>
                  </a:lnTo>
                  <a:lnTo>
                    <a:pt x="1320" y="75"/>
                  </a:lnTo>
                  <a:lnTo>
                    <a:pt x="1492" y="50"/>
                  </a:lnTo>
                  <a:lnTo>
                    <a:pt x="1666" y="32"/>
                  </a:lnTo>
                  <a:lnTo>
                    <a:pt x="1842" y="21"/>
                  </a:lnTo>
                  <a:lnTo>
                    <a:pt x="2138" y="9"/>
                  </a:lnTo>
                  <a:lnTo>
                    <a:pt x="2433" y="0"/>
                  </a:lnTo>
                  <a:lnTo>
                    <a:pt x="245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sp>
        <p:nvSpPr>
          <p:cNvPr id="20" name="Titolo 1"/>
          <p:cNvSpPr>
            <a:spLocks noGrp="1"/>
          </p:cNvSpPr>
          <p:nvPr>
            <p:ph type="title" hasCustomPrompt="1"/>
          </p:nvPr>
        </p:nvSpPr>
        <p:spPr>
          <a:xfrm>
            <a:off x="407988" y="1789113"/>
            <a:ext cx="5430838" cy="2511691"/>
          </a:xfrm>
          <a:prstGeom prst="rect">
            <a:avLst/>
          </a:prstGeom>
        </p:spPr>
        <p:txBody>
          <a:bodyPr anchor="ctr" anchorCtr="0"/>
          <a:lstStyle>
            <a:lvl1pPr algn="r">
              <a:defRPr sz="5400">
                <a:solidFill>
                  <a:schemeClr val="bg1"/>
                </a:solidFill>
              </a:defRPr>
            </a:lvl1pPr>
          </a:lstStyle>
          <a:p>
            <a:r>
              <a:rPr lang="it-IT" dirty="0"/>
              <a:t>Copertina sezione - alt 2</a:t>
            </a:r>
          </a:p>
        </p:txBody>
      </p:sp>
      <p:sp>
        <p:nvSpPr>
          <p:cNvPr id="21" name="Segnaposto testo 2"/>
          <p:cNvSpPr>
            <a:spLocks noGrp="1"/>
          </p:cNvSpPr>
          <p:nvPr>
            <p:ph type="body" sz="quarter" idx="10" hasCustomPrompt="1"/>
          </p:nvPr>
        </p:nvSpPr>
        <p:spPr>
          <a:xfrm>
            <a:off x="407988" y="4350048"/>
            <a:ext cx="5430838" cy="585527"/>
          </a:xfrm>
          <a:prstGeom prst="rect">
            <a:avLst/>
          </a:prstGeom>
        </p:spPr>
        <p:txBody>
          <a:bodyPr anchor="ctr" anchorCtr="0"/>
          <a:lstStyle>
            <a:lvl1pPr algn="r">
              <a:defRPr sz="3200">
                <a:solidFill>
                  <a:schemeClr val="bg1"/>
                </a:solidFill>
              </a:defRPr>
            </a:lvl1pPr>
          </a:lstStyle>
          <a:p>
            <a:r>
              <a:rPr lang="it-IT" dirty="0"/>
              <a:t>Sottotitolo</a:t>
            </a:r>
          </a:p>
        </p:txBody>
      </p:sp>
    </p:spTree>
    <p:extLst>
      <p:ext uri="{BB962C8B-B14F-4D97-AF65-F5344CB8AC3E}">
        <p14:creationId xmlns:p14="http://schemas.microsoft.com/office/powerpoint/2010/main" val="3169885547"/>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opertina Sottosezione">
    <p:bg>
      <p:bgPr>
        <a:solidFill>
          <a:schemeClr val="bg1">
            <a:lumMod val="75000"/>
          </a:schemeClr>
        </a:solidFill>
        <a:effectLst/>
      </p:bgPr>
    </p:bg>
    <p:spTree>
      <p:nvGrpSpPr>
        <p:cNvPr id="1" name=""/>
        <p:cNvGrpSpPr/>
        <p:nvPr/>
      </p:nvGrpSpPr>
      <p:grpSpPr>
        <a:xfrm>
          <a:off x="0" y="0"/>
          <a:ext cx="0" cy="0"/>
          <a:chOff x="0" y="0"/>
          <a:chExt cx="0" cy="0"/>
        </a:xfrm>
      </p:grpSpPr>
      <p:sp>
        <p:nvSpPr>
          <p:cNvPr id="19" name="Rettangolo 18">
            <a:extLst>
              <a:ext uri="{FF2B5EF4-FFF2-40B4-BE49-F238E27FC236}">
                <a16:creationId xmlns:a16="http://schemas.microsoft.com/office/drawing/2014/main" id="{CFDCDC1C-BD6A-492B-B81D-40AAD8317027}"/>
              </a:ext>
            </a:extLst>
          </p:cNvPr>
          <p:cNvSpPr/>
          <p:nvPr userDrawn="1"/>
        </p:nvSpPr>
        <p:spPr>
          <a:xfrm>
            <a:off x="11719112" y="0"/>
            <a:ext cx="47288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4" name="Group 4">
            <a:extLst>
              <a:ext uri="{FF2B5EF4-FFF2-40B4-BE49-F238E27FC236}">
                <a16:creationId xmlns:a16="http://schemas.microsoft.com/office/drawing/2014/main" id="{E4737D48-B2DB-4F53-BFC9-9F18751EDFC0}"/>
              </a:ext>
            </a:extLst>
          </p:cNvPr>
          <p:cNvGrpSpPr>
            <a:grpSpLocks noChangeAspect="1"/>
          </p:cNvGrpSpPr>
          <p:nvPr userDrawn="1"/>
        </p:nvGrpSpPr>
        <p:grpSpPr bwMode="auto">
          <a:xfrm>
            <a:off x="11787016" y="90427"/>
            <a:ext cx="346160" cy="234428"/>
            <a:chOff x="-560" y="-1287"/>
            <a:chExt cx="6379" cy="4320"/>
          </a:xfrm>
        </p:grpSpPr>
        <p:sp>
          <p:nvSpPr>
            <p:cNvPr id="15" name="AutoShape 3">
              <a:extLst>
                <a:ext uri="{FF2B5EF4-FFF2-40B4-BE49-F238E27FC236}">
                  <a16:creationId xmlns:a16="http://schemas.microsoft.com/office/drawing/2014/main" id="{525F0B45-3EF6-4A9D-A83E-CDB12E556535}"/>
                </a:ext>
              </a:extLst>
            </p:cNvPr>
            <p:cNvSpPr>
              <a:spLocks noChangeAspect="1" noChangeArrowheads="1" noTextEdit="1"/>
            </p:cNvSpPr>
            <p:nvPr/>
          </p:nvSpPr>
          <p:spPr bwMode="auto">
            <a:xfrm>
              <a:off x="-560" y="-1287"/>
              <a:ext cx="6379" cy="43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6" name="Rectangle 5">
              <a:extLst>
                <a:ext uri="{FF2B5EF4-FFF2-40B4-BE49-F238E27FC236}">
                  <a16:creationId xmlns:a16="http://schemas.microsoft.com/office/drawing/2014/main" id="{DB6A0205-9830-47FC-AFEF-1EA19F148D8C}"/>
                </a:ext>
              </a:extLst>
            </p:cNvPr>
            <p:cNvSpPr>
              <a:spLocks noChangeArrowheads="1"/>
            </p:cNvSpPr>
            <p:nvPr/>
          </p:nvSpPr>
          <p:spPr bwMode="auto">
            <a:xfrm>
              <a:off x="-560" y="-1287"/>
              <a:ext cx="6379" cy="4320"/>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7" name="Freeform 6">
              <a:extLst>
                <a:ext uri="{FF2B5EF4-FFF2-40B4-BE49-F238E27FC236}">
                  <a16:creationId xmlns:a16="http://schemas.microsoft.com/office/drawing/2014/main" id="{A652E29C-2288-4037-A735-2C99372F7809}"/>
                </a:ext>
              </a:extLst>
            </p:cNvPr>
            <p:cNvSpPr>
              <a:spLocks/>
            </p:cNvSpPr>
            <p:nvPr/>
          </p:nvSpPr>
          <p:spPr bwMode="auto">
            <a:xfrm>
              <a:off x="-560" y="423"/>
              <a:ext cx="5536" cy="2610"/>
            </a:xfrm>
            <a:custGeom>
              <a:avLst/>
              <a:gdLst>
                <a:gd name="T0" fmla="*/ 5536 w 5536"/>
                <a:gd name="T1" fmla="*/ 0 h 2610"/>
                <a:gd name="T2" fmla="*/ 5470 w 5536"/>
                <a:gd name="T3" fmla="*/ 127 h 2610"/>
                <a:gd name="T4" fmla="*/ 5449 w 5536"/>
                <a:gd name="T5" fmla="*/ 139 h 2610"/>
                <a:gd name="T6" fmla="*/ 5061 w 5536"/>
                <a:gd name="T7" fmla="*/ 164 h 2610"/>
                <a:gd name="T8" fmla="*/ 4881 w 5536"/>
                <a:gd name="T9" fmla="*/ 189 h 2610"/>
                <a:gd name="T10" fmla="*/ 4722 w 5536"/>
                <a:gd name="T11" fmla="*/ 247 h 2610"/>
                <a:gd name="T12" fmla="*/ 4585 w 5536"/>
                <a:gd name="T13" fmla="*/ 336 h 2610"/>
                <a:gd name="T14" fmla="*/ 4471 w 5536"/>
                <a:gd name="T15" fmla="*/ 460 h 2610"/>
                <a:gd name="T16" fmla="*/ 4380 w 5536"/>
                <a:gd name="T17" fmla="*/ 618 h 2610"/>
                <a:gd name="T18" fmla="*/ 4338 w 5536"/>
                <a:gd name="T19" fmla="*/ 757 h 2610"/>
                <a:gd name="T20" fmla="*/ 4318 w 5536"/>
                <a:gd name="T21" fmla="*/ 902 h 2610"/>
                <a:gd name="T22" fmla="*/ 4305 w 5536"/>
                <a:gd name="T23" fmla="*/ 1107 h 2610"/>
                <a:gd name="T24" fmla="*/ 4278 w 5536"/>
                <a:gd name="T25" fmla="*/ 1312 h 2610"/>
                <a:gd name="T26" fmla="*/ 4208 w 5536"/>
                <a:gd name="T27" fmla="*/ 1538 h 2610"/>
                <a:gd name="T28" fmla="*/ 4100 w 5536"/>
                <a:gd name="T29" fmla="*/ 1768 h 2610"/>
                <a:gd name="T30" fmla="*/ 3963 w 5536"/>
                <a:gd name="T31" fmla="*/ 1971 h 2610"/>
                <a:gd name="T32" fmla="*/ 3800 w 5536"/>
                <a:gd name="T33" fmla="*/ 2146 h 2610"/>
                <a:gd name="T34" fmla="*/ 3609 w 5536"/>
                <a:gd name="T35" fmla="*/ 2293 h 2610"/>
                <a:gd name="T36" fmla="*/ 3391 w 5536"/>
                <a:gd name="T37" fmla="*/ 2413 h 2610"/>
                <a:gd name="T38" fmla="*/ 3145 w 5536"/>
                <a:gd name="T39" fmla="*/ 2504 h 2610"/>
                <a:gd name="T40" fmla="*/ 2911 w 5536"/>
                <a:gd name="T41" fmla="*/ 2552 h 2610"/>
                <a:gd name="T42" fmla="*/ 2671 w 5536"/>
                <a:gd name="T43" fmla="*/ 2585 h 2610"/>
                <a:gd name="T44" fmla="*/ 2378 w 5536"/>
                <a:gd name="T45" fmla="*/ 2608 h 2610"/>
                <a:gd name="T46" fmla="*/ 2084 w 5536"/>
                <a:gd name="T47" fmla="*/ 2608 h 2610"/>
                <a:gd name="T48" fmla="*/ 54 w 5536"/>
                <a:gd name="T49" fmla="*/ 2608 h 2610"/>
                <a:gd name="T50" fmla="*/ 0 w 5536"/>
                <a:gd name="T51" fmla="*/ 2608 h 2610"/>
                <a:gd name="T52" fmla="*/ 64 w 5536"/>
                <a:gd name="T53" fmla="*/ 2477 h 2610"/>
                <a:gd name="T54" fmla="*/ 93 w 5536"/>
                <a:gd name="T55" fmla="*/ 2436 h 2610"/>
                <a:gd name="T56" fmla="*/ 143 w 5536"/>
                <a:gd name="T57" fmla="*/ 2426 h 2610"/>
                <a:gd name="T58" fmla="*/ 1098 w 5536"/>
                <a:gd name="T59" fmla="*/ 2419 h 2610"/>
                <a:gd name="T60" fmla="*/ 1469 w 5536"/>
                <a:gd name="T61" fmla="*/ 2396 h 2610"/>
                <a:gd name="T62" fmla="*/ 1753 w 5536"/>
                <a:gd name="T63" fmla="*/ 2368 h 2610"/>
                <a:gd name="T64" fmla="*/ 1947 w 5536"/>
                <a:gd name="T65" fmla="*/ 2336 h 2610"/>
                <a:gd name="T66" fmla="*/ 2155 w 5536"/>
                <a:gd name="T67" fmla="*/ 2268 h 2610"/>
                <a:gd name="T68" fmla="*/ 2362 w 5536"/>
                <a:gd name="T69" fmla="*/ 2162 h 2610"/>
                <a:gd name="T70" fmla="*/ 2540 w 5536"/>
                <a:gd name="T71" fmla="*/ 2028 h 2610"/>
                <a:gd name="T72" fmla="*/ 2687 w 5536"/>
                <a:gd name="T73" fmla="*/ 1866 h 2610"/>
                <a:gd name="T74" fmla="*/ 2807 w 5536"/>
                <a:gd name="T75" fmla="*/ 1675 h 2610"/>
                <a:gd name="T76" fmla="*/ 2896 w 5536"/>
                <a:gd name="T77" fmla="*/ 1453 h 2610"/>
                <a:gd name="T78" fmla="*/ 3064 w 5536"/>
                <a:gd name="T79" fmla="*/ 881 h 2610"/>
                <a:gd name="T80" fmla="*/ 3108 w 5536"/>
                <a:gd name="T81" fmla="*/ 732 h 2610"/>
                <a:gd name="T82" fmla="*/ 3170 w 5536"/>
                <a:gd name="T83" fmla="*/ 591 h 2610"/>
                <a:gd name="T84" fmla="*/ 3290 w 5536"/>
                <a:gd name="T85" fmla="*/ 423 h 2610"/>
                <a:gd name="T86" fmla="*/ 3431 w 5536"/>
                <a:gd name="T87" fmla="*/ 288 h 2610"/>
                <a:gd name="T88" fmla="*/ 3595 w 5536"/>
                <a:gd name="T89" fmla="*/ 187 h 2610"/>
                <a:gd name="T90" fmla="*/ 3785 w 5536"/>
                <a:gd name="T91" fmla="*/ 122 h 2610"/>
                <a:gd name="T92" fmla="*/ 4003 w 5536"/>
                <a:gd name="T93" fmla="*/ 91 h 2610"/>
                <a:gd name="T94" fmla="*/ 4235 w 5536"/>
                <a:gd name="T95" fmla="*/ 79 h 2610"/>
                <a:gd name="T96" fmla="*/ 5498 w 5536"/>
                <a:gd name="T97"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536" h="2610">
                  <a:moveTo>
                    <a:pt x="5515" y="0"/>
                  </a:moveTo>
                  <a:lnTo>
                    <a:pt x="5536" y="0"/>
                  </a:lnTo>
                  <a:lnTo>
                    <a:pt x="5503" y="66"/>
                  </a:lnTo>
                  <a:lnTo>
                    <a:pt x="5470" y="127"/>
                  </a:lnTo>
                  <a:lnTo>
                    <a:pt x="5463" y="135"/>
                  </a:lnTo>
                  <a:lnTo>
                    <a:pt x="5449" y="139"/>
                  </a:lnTo>
                  <a:lnTo>
                    <a:pt x="5436" y="141"/>
                  </a:lnTo>
                  <a:lnTo>
                    <a:pt x="5061" y="164"/>
                  </a:lnTo>
                  <a:lnTo>
                    <a:pt x="4968" y="172"/>
                  </a:lnTo>
                  <a:lnTo>
                    <a:pt x="4881" y="189"/>
                  </a:lnTo>
                  <a:lnTo>
                    <a:pt x="4798" y="214"/>
                  </a:lnTo>
                  <a:lnTo>
                    <a:pt x="4722" y="247"/>
                  </a:lnTo>
                  <a:lnTo>
                    <a:pt x="4651" y="288"/>
                  </a:lnTo>
                  <a:lnTo>
                    <a:pt x="4585" y="336"/>
                  </a:lnTo>
                  <a:lnTo>
                    <a:pt x="4525" y="394"/>
                  </a:lnTo>
                  <a:lnTo>
                    <a:pt x="4471" y="460"/>
                  </a:lnTo>
                  <a:lnTo>
                    <a:pt x="4423" y="535"/>
                  </a:lnTo>
                  <a:lnTo>
                    <a:pt x="4380" y="618"/>
                  </a:lnTo>
                  <a:lnTo>
                    <a:pt x="4353" y="686"/>
                  </a:lnTo>
                  <a:lnTo>
                    <a:pt x="4338" y="757"/>
                  </a:lnTo>
                  <a:lnTo>
                    <a:pt x="4326" y="829"/>
                  </a:lnTo>
                  <a:lnTo>
                    <a:pt x="4318" y="902"/>
                  </a:lnTo>
                  <a:lnTo>
                    <a:pt x="4311" y="1004"/>
                  </a:lnTo>
                  <a:lnTo>
                    <a:pt x="4305" y="1107"/>
                  </a:lnTo>
                  <a:lnTo>
                    <a:pt x="4295" y="1209"/>
                  </a:lnTo>
                  <a:lnTo>
                    <a:pt x="4278" y="1312"/>
                  </a:lnTo>
                  <a:lnTo>
                    <a:pt x="4253" y="1412"/>
                  </a:lnTo>
                  <a:lnTo>
                    <a:pt x="4208" y="1538"/>
                  </a:lnTo>
                  <a:lnTo>
                    <a:pt x="4158" y="1656"/>
                  </a:lnTo>
                  <a:lnTo>
                    <a:pt x="4100" y="1768"/>
                  </a:lnTo>
                  <a:lnTo>
                    <a:pt x="4034" y="1872"/>
                  </a:lnTo>
                  <a:lnTo>
                    <a:pt x="3963" y="1971"/>
                  </a:lnTo>
                  <a:lnTo>
                    <a:pt x="3885" y="2061"/>
                  </a:lnTo>
                  <a:lnTo>
                    <a:pt x="3800" y="2146"/>
                  </a:lnTo>
                  <a:lnTo>
                    <a:pt x="3708" y="2224"/>
                  </a:lnTo>
                  <a:lnTo>
                    <a:pt x="3609" y="2293"/>
                  </a:lnTo>
                  <a:lnTo>
                    <a:pt x="3503" y="2357"/>
                  </a:lnTo>
                  <a:lnTo>
                    <a:pt x="3391" y="2413"/>
                  </a:lnTo>
                  <a:lnTo>
                    <a:pt x="3271" y="2461"/>
                  </a:lnTo>
                  <a:lnTo>
                    <a:pt x="3145" y="2504"/>
                  </a:lnTo>
                  <a:lnTo>
                    <a:pt x="3029" y="2533"/>
                  </a:lnTo>
                  <a:lnTo>
                    <a:pt x="2911" y="2552"/>
                  </a:lnTo>
                  <a:lnTo>
                    <a:pt x="2791" y="2569"/>
                  </a:lnTo>
                  <a:lnTo>
                    <a:pt x="2671" y="2585"/>
                  </a:lnTo>
                  <a:lnTo>
                    <a:pt x="2525" y="2602"/>
                  </a:lnTo>
                  <a:lnTo>
                    <a:pt x="2378" y="2608"/>
                  </a:lnTo>
                  <a:lnTo>
                    <a:pt x="2231" y="2610"/>
                  </a:lnTo>
                  <a:lnTo>
                    <a:pt x="2084" y="2608"/>
                  </a:lnTo>
                  <a:lnTo>
                    <a:pt x="1937" y="2608"/>
                  </a:lnTo>
                  <a:lnTo>
                    <a:pt x="54" y="2608"/>
                  </a:lnTo>
                  <a:lnTo>
                    <a:pt x="0" y="2608"/>
                  </a:lnTo>
                  <a:lnTo>
                    <a:pt x="0" y="2608"/>
                  </a:lnTo>
                  <a:lnTo>
                    <a:pt x="33" y="2540"/>
                  </a:lnTo>
                  <a:lnTo>
                    <a:pt x="64" y="2477"/>
                  </a:lnTo>
                  <a:lnTo>
                    <a:pt x="75" y="2452"/>
                  </a:lnTo>
                  <a:lnTo>
                    <a:pt x="93" y="2436"/>
                  </a:lnTo>
                  <a:lnTo>
                    <a:pt x="114" y="2428"/>
                  </a:lnTo>
                  <a:lnTo>
                    <a:pt x="143" y="2426"/>
                  </a:lnTo>
                  <a:lnTo>
                    <a:pt x="621" y="2426"/>
                  </a:lnTo>
                  <a:lnTo>
                    <a:pt x="1098" y="2419"/>
                  </a:lnTo>
                  <a:lnTo>
                    <a:pt x="1284" y="2409"/>
                  </a:lnTo>
                  <a:lnTo>
                    <a:pt x="1469" y="2396"/>
                  </a:lnTo>
                  <a:lnTo>
                    <a:pt x="1655" y="2378"/>
                  </a:lnTo>
                  <a:lnTo>
                    <a:pt x="1753" y="2368"/>
                  </a:lnTo>
                  <a:lnTo>
                    <a:pt x="1850" y="2355"/>
                  </a:lnTo>
                  <a:lnTo>
                    <a:pt x="1947" y="2336"/>
                  </a:lnTo>
                  <a:lnTo>
                    <a:pt x="2043" y="2311"/>
                  </a:lnTo>
                  <a:lnTo>
                    <a:pt x="2155" y="2268"/>
                  </a:lnTo>
                  <a:lnTo>
                    <a:pt x="2264" y="2218"/>
                  </a:lnTo>
                  <a:lnTo>
                    <a:pt x="2362" y="2162"/>
                  </a:lnTo>
                  <a:lnTo>
                    <a:pt x="2455" y="2098"/>
                  </a:lnTo>
                  <a:lnTo>
                    <a:pt x="2540" y="2028"/>
                  </a:lnTo>
                  <a:lnTo>
                    <a:pt x="2617" y="1951"/>
                  </a:lnTo>
                  <a:lnTo>
                    <a:pt x="2687" y="1866"/>
                  </a:lnTo>
                  <a:lnTo>
                    <a:pt x="2751" y="1773"/>
                  </a:lnTo>
                  <a:lnTo>
                    <a:pt x="2807" y="1675"/>
                  </a:lnTo>
                  <a:lnTo>
                    <a:pt x="2855" y="1569"/>
                  </a:lnTo>
                  <a:lnTo>
                    <a:pt x="2896" y="1453"/>
                  </a:lnTo>
                  <a:lnTo>
                    <a:pt x="2983" y="1167"/>
                  </a:lnTo>
                  <a:lnTo>
                    <a:pt x="3064" y="881"/>
                  </a:lnTo>
                  <a:lnTo>
                    <a:pt x="3085" y="805"/>
                  </a:lnTo>
                  <a:lnTo>
                    <a:pt x="3108" y="732"/>
                  </a:lnTo>
                  <a:lnTo>
                    <a:pt x="3135" y="661"/>
                  </a:lnTo>
                  <a:lnTo>
                    <a:pt x="3170" y="591"/>
                  </a:lnTo>
                  <a:lnTo>
                    <a:pt x="3226" y="502"/>
                  </a:lnTo>
                  <a:lnTo>
                    <a:pt x="3290" y="423"/>
                  </a:lnTo>
                  <a:lnTo>
                    <a:pt x="3358" y="351"/>
                  </a:lnTo>
                  <a:lnTo>
                    <a:pt x="3431" y="288"/>
                  </a:lnTo>
                  <a:lnTo>
                    <a:pt x="3510" y="234"/>
                  </a:lnTo>
                  <a:lnTo>
                    <a:pt x="3595" y="187"/>
                  </a:lnTo>
                  <a:lnTo>
                    <a:pt x="3688" y="151"/>
                  </a:lnTo>
                  <a:lnTo>
                    <a:pt x="3785" y="122"/>
                  </a:lnTo>
                  <a:lnTo>
                    <a:pt x="3887" y="102"/>
                  </a:lnTo>
                  <a:lnTo>
                    <a:pt x="4003" y="91"/>
                  </a:lnTo>
                  <a:lnTo>
                    <a:pt x="4119" y="85"/>
                  </a:lnTo>
                  <a:lnTo>
                    <a:pt x="4235" y="79"/>
                  </a:lnTo>
                  <a:lnTo>
                    <a:pt x="4923" y="35"/>
                  </a:lnTo>
                  <a:lnTo>
                    <a:pt x="5498" y="0"/>
                  </a:lnTo>
                  <a:lnTo>
                    <a:pt x="551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8" name="Freeform 7">
              <a:extLst>
                <a:ext uri="{FF2B5EF4-FFF2-40B4-BE49-F238E27FC236}">
                  <a16:creationId xmlns:a16="http://schemas.microsoft.com/office/drawing/2014/main" id="{3DEB9809-C89A-4A58-9A81-ABAF9CE315F0}"/>
                </a:ext>
              </a:extLst>
            </p:cNvPr>
            <p:cNvSpPr>
              <a:spLocks/>
            </p:cNvSpPr>
            <p:nvPr/>
          </p:nvSpPr>
          <p:spPr bwMode="auto">
            <a:xfrm>
              <a:off x="855" y="-1283"/>
              <a:ext cx="4960" cy="1437"/>
            </a:xfrm>
            <a:custGeom>
              <a:avLst/>
              <a:gdLst>
                <a:gd name="T0" fmla="*/ 4896 w 4960"/>
                <a:gd name="T1" fmla="*/ 0 h 1437"/>
                <a:gd name="T2" fmla="*/ 4960 w 4960"/>
                <a:gd name="T3" fmla="*/ 0 h 1437"/>
                <a:gd name="T4" fmla="*/ 4935 w 4960"/>
                <a:gd name="T5" fmla="*/ 46 h 1437"/>
                <a:gd name="T6" fmla="*/ 4912 w 4960"/>
                <a:gd name="T7" fmla="*/ 89 h 1437"/>
                <a:gd name="T8" fmla="*/ 4892 w 4960"/>
                <a:gd name="T9" fmla="*/ 131 h 1437"/>
                <a:gd name="T10" fmla="*/ 4879 w 4960"/>
                <a:gd name="T11" fmla="*/ 162 h 1437"/>
                <a:gd name="T12" fmla="*/ 4860 w 4960"/>
                <a:gd name="T13" fmla="*/ 181 h 1437"/>
                <a:gd name="T14" fmla="*/ 4838 w 4960"/>
                <a:gd name="T15" fmla="*/ 195 h 1437"/>
                <a:gd name="T16" fmla="*/ 4809 w 4960"/>
                <a:gd name="T17" fmla="*/ 201 h 1437"/>
                <a:gd name="T18" fmla="*/ 4776 w 4960"/>
                <a:gd name="T19" fmla="*/ 203 h 1437"/>
                <a:gd name="T20" fmla="*/ 4287 w 4960"/>
                <a:gd name="T21" fmla="*/ 201 h 1437"/>
                <a:gd name="T22" fmla="*/ 3798 w 4960"/>
                <a:gd name="T23" fmla="*/ 203 h 1437"/>
                <a:gd name="T24" fmla="*/ 3590 w 4960"/>
                <a:gd name="T25" fmla="*/ 207 h 1437"/>
                <a:gd name="T26" fmla="*/ 3381 w 4960"/>
                <a:gd name="T27" fmla="*/ 216 h 1437"/>
                <a:gd name="T28" fmla="*/ 3172 w 4960"/>
                <a:gd name="T29" fmla="*/ 234 h 1437"/>
                <a:gd name="T30" fmla="*/ 2965 w 4960"/>
                <a:gd name="T31" fmla="*/ 261 h 1437"/>
                <a:gd name="T32" fmla="*/ 2826 w 4960"/>
                <a:gd name="T33" fmla="*/ 284 h 1437"/>
                <a:gd name="T34" fmla="*/ 2689 w 4960"/>
                <a:gd name="T35" fmla="*/ 313 h 1437"/>
                <a:gd name="T36" fmla="*/ 2554 w 4960"/>
                <a:gd name="T37" fmla="*/ 350 h 1437"/>
                <a:gd name="T38" fmla="*/ 2420 w 4960"/>
                <a:gd name="T39" fmla="*/ 394 h 1437"/>
                <a:gd name="T40" fmla="*/ 2289 w 4960"/>
                <a:gd name="T41" fmla="*/ 446 h 1437"/>
                <a:gd name="T42" fmla="*/ 2161 w 4960"/>
                <a:gd name="T43" fmla="*/ 508 h 1437"/>
                <a:gd name="T44" fmla="*/ 2047 w 4960"/>
                <a:gd name="T45" fmla="*/ 576 h 1437"/>
                <a:gd name="T46" fmla="*/ 1941 w 4960"/>
                <a:gd name="T47" fmla="*/ 651 h 1437"/>
                <a:gd name="T48" fmla="*/ 1840 w 4960"/>
                <a:gd name="T49" fmla="*/ 734 h 1437"/>
                <a:gd name="T50" fmla="*/ 1746 w 4960"/>
                <a:gd name="T51" fmla="*/ 823 h 1437"/>
                <a:gd name="T52" fmla="*/ 1660 w 4960"/>
                <a:gd name="T53" fmla="*/ 921 h 1437"/>
                <a:gd name="T54" fmla="*/ 1579 w 4960"/>
                <a:gd name="T55" fmla="*/ 1026 h 1437"/>
                <a:gd name="T56" fmla="*/ 1496 w 4960"/>
                <a:gd name="T57" fmla="*/ 1151 h 1437"/>
                <a:gd name="T58" fmla="*/ 1417 w 4960"/>
                <a:gd name="T59" fmla="*/ 1281 h 1437"/>
                <a:gd name="T60" fmla="*/ 1338 w 4960"/>
                <a:gd name="T61" fmla="*/ 1410 h 1437"/>
                <a:gd name="T62" fmla="*/ 1326 w 4960"/>
                <a:gd name="T63" fmla="*/ 1426 h 1437"/>
                <a:gd name="T64" fmla="*/ 1313 w 4960"/>
                <a:gd name="T65" fmla="*/ 1433 h 1437"/>
                <a:gd name="T66" fmla="*/ 1295 w 4960"/>
                <a:gd name="T67" fmla="*/ 1437 h 1437"/>
                <a:gd name="T68" fmla="*/ 37 w 4960"/>
                <a:gd name="T69" fmla="*/ 1437 h 1437"/>
                <a:gd name="T70" fmla="*/ 21 w 4960"/>
                <a:gd name="T71" fmla="*/ 1435 h 1437"/>
                <a:gd name="T72" fmla="*/ 0 w 4960"/>
                <a:gd name="T73" fmla="*/ 1435 h 1437"/>
                <a:gd name="T74" fmla="*/ 64 w 4960"/>
                <a:gd name="T75" fmla="*/ 1310 h 1437"/>
                <a:gd name="T76" fmla="*/ 126 w 4960"/>
                <a:gd name="T77" fmla="*/ 1186 h 1437"/>
                <a:gd name="T78" fmla="*/ 186 w 4960"/>
                <a:gd name="T79" fmla="*/ 1061 h 1437"/>
                <a:gd name="T80" fmla="*/ 247 w 4960"/>
                <a:gd name="T81" fmla="*/ 937 h 1437"/>
                <a:gd name="T82" fmla="*/ 315 w 4960"/>
                <a:gd name="T83" fmla="*/ 817 h 1437"/>
                <a:gd name="T84" fmla="*/ 389 w 4960"/>
                <a:gd name="T85" fmla="*/ 701 h 1437"/>
                <a:gd name="T86" fmla="*/ 458 w 4960"/>
                <a:gd name="T87" fmla="*/ 607 h 1437"/>
                <a:gd name="T88" fmla="*/ 533 w 4960"/>
                <a:gd name="T89" fmla="*/ 520 h 1437"/>
                <a:gd name="T90" fmla="*/ 615 w 4960"/>
                <a:gd name="T91" fmla="*/ 440 h 1437"/>
                <a:gd name="T92" fmla="*/ 700 w 4960"/>
                <a:gd name="T93" fmla="*/ 367 h 1437"/>
                <a:gd name="T94" fmla="*/ 791 w 4960"/>
                <a:gd name="T95" fmla="*/ 301 h 1437"/>
                <a:gd name="T96" fmla="*/ 887 w 4960"/>
                <a:gd name="T97" fmla="*/ 243 h 1437"/>
                <a:gd name="T98" fmla="*/ 990 w 4960"/>
                <a:gd name="T99" fmla="*/ 191 h 1437"/>
                <a:gd name="T100" fmla="*/ 1096 w 4960"/>
                <a:gd name="T101" fmla="*/ 147 h 1437"/>
                <a:gd name="T102" fmla="*/ 1206 w 4960"/>
                <a:gd name="T103" fmla="*/ 108 h 1437"/>
                <a:gd name="T104" fmla="*/ 1351 w 4960"/>
                <a:gd name="T105" fmla="*/ 69 h 1437"/>
                <a:gd name="T106" fmla="*/ 1496 w 4960"/>
                <a:gd name="T107" fmla="*/ 40 h 1437"/>
                <a:gd name="T108" fmla="*/ 1645 w 4960"/>
                <a:gd name="T109" fmla="*/ 21 h 1437"/>
                <a:gd name="T110" fmla="*/ 1794 w 4960"/>
                <a:gd name="T111" fmla="*/ 10 h 1437"/>
                <a:gd name="T112" fmla="*/ 1954 w 4960"/>
                <a:gd name="T113" fmla="*/ 4 h 1437"/>
                <a:gd name="T114" fmla="*/ 2117 w 4960"/>
                <a:gd name="T115" fmla="*/ 2 h 1437"/>
                <a:gd name="T116" fmla="*/ 4896 w 4960"/>
                <a:gd name="T117" fmla="*/ 0 h 1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60" h="1437">
                  <a:moveTo>
                    <a:pt x="4896" y="0"/>
                  </a:moveTo>
                  <a:lnTo>
                    <a:pt x="4960" y="0"/>
                  </a:lnTo>
                  <a:lnTo>
                    <a:pt x="4935" y="46"/>
                  </a:lnTo>
                  <a:lnTo>
                    <a:pt x="4912" y="89"/>
                  </a:lnTo>
                  <a:lnTo>
                    <a:pt x="4892" y="131"/>
                  </a:lnTo>
                  <a:lnTo>
                    <a:pt x="4879" y="162"/>
                  </a:lnTo>
                  <a:lnTo>
                    <a:pt x="4860" y="181"/>
                  </a:lnTo>
                  <a:lnTo>
                    <a:pt x="4838" y="195"/>
                  </a:lnTo>
                  <a:lnTo>
                    <a:pt x="4809" y="201"/>
                  </a:lnTo>
                  <a:lnTo>
                    <a:pt x="4776" y="203"/>
                  </a:lnTo>
                  <a:lnTo>
                    <a:pt x="4287" y="201"/>
                  </a:lnTo>
                  <a:lnTo>
                    <a:pt x="3798" y="203"/>
                  </a:lnTo>
                  <a:lnTo>
                    <a:pt x="3590" y="207"/>
                  </a:lnTo>
                  <a:lnTo>
                    <a:pt x="3381" y="216"/>
                  </a:lnTo>
                  <a:lnTo>
                    <a:pt x="3172" y="234"/>
                  </a:lnTo>
                  <a:lnTo>
                    <a:pt x="2965" y="261"/>
                  </a:lnTo>
                  <a:lnTo>
                    <a:pt x="2826" y="284"/>
                  </a:lnTo>
                  <a:lnTo>
                    <a:pt x="2689" y="313"/>
                  </a:lnTo>
                  <a:lnTo>
                    <a:pt x="2554" y="350"/>
                  </a:lnTo>
                  <a:lnTo>
                    <a:pt x="2420" y="394"/>
                  </a:lnTo>
                  <a:lnTo>
                    <a:pt x="2289" y="446"/>
                  </a:lnTo>
                  <a:lnTo>
                    <a:pt x="2161" y="508"/>
                  </a:lnTo>
                  <a:lnTo>
                    <a:pt x="2047" y="576"/>
                  </a:lnTo>
                  <a:lnTo>
                    <a:pt x="1941" y="651"/>
                  </a:lnTo>
                  <a:lnTo>
                    <a:pt x="1840" y="734"/>
                  </a:lnTo>
                  <a:lnTo>
                    <a:pt x="1746" y="823"/>
                  </a:lnTo>
                  <a:lnTo>
                    <a:pt x="1660" y="921"/>
                  </a:lnTo>
                  <a:lnTo>
                    <a:pt x="1579" y="1026"/>
                  </a:lnTo>
                  <a:lnTo>
                    <a:pt x="1496" y="1151"/>
                  </a:lnTo>
                  <a:lnTo>
                    <a:pt x="1417" y="1281"/>
                  </a:lnTo>
                  <a:lnTo>
                    <a:pt x="1338" y="1410"/>
                  </a:lnTo>
                  <a:lnTo>
                    <a:pt x="1326" y="1426"/>
                  </a:lnTo>
                  <a:lnTo>
                    <a:pt x="1313" y="1433"/>
                  </a:lnTo>
                  <a:lnTo>
                    <a:pt x="1295" y="1437"/>
                  </a:lnTo>
                  <a:lnTo>
                    <a:pt x="37" y="1437"/>
                  </a:lnTo>
                  <a:lnTo>
                    <a:pt x="21" y="1435"/>
                  </a:lnTo>
                  <a:lnTo>
                    <a:pt x="0" y="1435"/>
                  </a:lnTo>
                  <a:lnTo>
                    <a:pt x="64" y="1310"/>
                  </a:lnTo>
                  <a:lnTo>
                    <a:pt x="126" y="1186"/>
                  </a:lnTo>
                  <a:lnTo>
                    <a:pt x="186" y="1061"/>
                  </a:lnTo>
                  <a:lnTo>
                    <a:pt x="247" y="937"/>
                  </a:lnTo>
                  <a:lnTo>
                    <a:pt x="315" y="817"/>
                  </a:lnTo>
                  <a:lnTo>
                    <a:pt x="389" y="701"/>
                  </a:lnTo>
                  <a:lnTo>
                    <a:pt x="458" y="607"/>
                  </a:lnTo>
                  <a:lnTo>
                    <a:pt x="533" y="520"/>
                  </a:lnTo>
                  <a:lnTo>
                    <a:pt x="615" y="440"/>
                  </a:lnTo>
                  <a:lnTo>
                    <a:pt x="700" y="367"/>
                  </a:lnTo>
                  <a:lnTo>
                    <a:pt x="791" y="301"/>
                  </a:lnTo>
                  <a:lnTo>
                    <a:pt x="887" y="243"/>
                  </a:lnTo>
                  <a:lnTo>
                    <a:pt x="990" y="191"/>
                  </a:lnTo>
                  <a:lnTo>
                    <a:pt x="1096" y="147"/>
                  </a:lnTo>
                  <a:lnTo>
                    <a:pt x="1206" y="108"/>
                  </a:lnTo>
                  <a:lnTo>
                    <a:pt x="1351" y="69"/>
                  </a:lnTo>
                  <a:lnTo>
                    <a:pt x="1496" y="40"/>
                  </a:lnTo>
                  <a:lnTo>
                    <a:pt x="1645" y="21"/>
                  </a:lnTo>
                  <a:lnTo>
                    <a:pt x="1794" y="10"/>
                  </a:lnTo>
                  <a:lnTo>
                    <a:pt x="1954" y="4"/>
                  </a:lnTo>
                  <a:lnTo>
                    <a:pt x="2117" y="2"/>
                  </a:lnTo>
                  <a:lnTo>
                    <a:pt x="489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22" name="Freeform 8">
              <a:extLst>
                <a:ext uri="{FF2B5EF4-FFF2-40B4-BE49-F238E27FC236}">
                  <a16:creationId xmlns:a16="http://schemas.microsoft.com/office/drawing/2014/main" id="{E1355289-BE5F-41B1-954C-B78211E4669F}"/>
                </a:ext>
              </a:extLst>
            </p:cNvPr>
            <p:cNvSpPr>
              <a:spLocks/>
            </p:cNvSpPr>
            <p:nvPr/>
          </p:nvSpPr>
          <p:spPr bwMode="auto">
            <a:xfrm>
              <a:off x="-365" y="643"/>
              <a:ext cx="2316" cy="1988"/>
            </a:xfrm>
            <a:custGeom>
              <a:avLst/>
              <a:gdLst>
                <a:gd name="T0" fmla="*/ 2297 w 2316"/>
                <a:gd name="T1" fmla="*/ 0 h 1988"/>
                <a:gd name="T2" fmla="*/ 2316 w 2316"/>
                <a:gd name="T3" fmla="*/ 0 h 1988"/>
                <a:gd name="T4" fmla="*/ 2250 w 2316"/>
                <a:gd name="T5" fmla="*/ 124 h 1988"/>
                <a:gd name="T6" fmla="*/ 2185 w 2316"/>
                <a:gd name="T7" fmla="*/ 245 h 1988"/>
                <a:gd name="T8" fmla="*/ 2038 w 2316"/>
                <a:gd name="T9" fmla="*/ 510 h 1988"/>
                <a:gd name="T10" fmla="*/ 1885 w 2316"/>
                <a:gd name="T11" fmla="*/ 771 h 1988"/>
                <a:gd name="T12" fmla="*/ 1726 w 2316"/>
                <a:gd name="T13" fmla="*/ 1028 h 1988"/>
                <a:gd name="T14" fmla="*/ 1560 w 2316"/>
                <a:gd name="T15" fmla="*/ 1281 h 1988"/>
                <a:gd name="T16" fmla="*/ 1496 w 2316"/>
                <a:gd name="T17" fmla="*/ 1368 h 1988"/>
                <a:gd name="T18" fmla="*/ 1431 w 2316"/>
                <a:gd name="T19" fmla="*/ 1455 h 1988"/>
                <a:gd name="T20" fmla="*/ 1361 w 2316"/>
                <a:gd name="T21" fmla="*/ 1536 h 1988"/>
                <a:gd name="T22" fmla="*/ 1286 w 2316"/>
                <a:gd name="T23" fmla="*/ 1613 h 1988"/>
                <a:gd name="T24" fmla="*/ 1205 w 2316"/>
                <a:gd name="T25" fmla="*/ 1685 h 1988"/>
                <a:gd name="T26" fmla="*/ 1118 w 2316"/>
                <a:gd name="T27" fmla="*/ 1751 h 1988"/>
                <a:gd name="T28" fmla="*/ 1036 w 2316"/>
                <a:gd name="T29" fmla="*/ 1803 h 1988"/>
                <a:gd name="T30" fmla="*/ 951 w 2316"/>
                <a:gd name="T31" fmla="*/ 1847 h 1988"/>
                <a:gd name="T32" fmla="*/ 864 w 2316"/>
                <a:gd name="T33" fmla="*/ 1884 h 1988"/>
                <a:gd name="T34" fmla="*/ 773 w 2316"/>
                <a:gd name="T35" fmla="*/ 1913 h 1988"/>
                <a:gd name="T36" fmla="*/ 683 w 2316"/>
                <a:gd name="T37" fmla="*/ 1936 h 1988"/>
                <a:gd name="T38" fmla="*/ 586 w 2316"/>
                <a:gd name="T39" fmla="*/ 1953 h 1988"/>
                <a:gd name="T40" fmla="*/ 449 w 2316"/>
                <a:gd name="T41" fmla="*/ 1971 h 1988"/>
                <a:gd name="T42" fmla="*/ 311 w 2316"/>
                <a:gd name="T43" fmla="*/ 1980 h 1988"/>
                <a:gd name="T44" fmla="*/ 172 w 2316"/>
                <a:gd name="T45" fmla="*/ 1986 h 1988"/>
                <a:gd name="T46" fmla="*/ 33 w 2316"/>
                <a:gd name="T47" fmla="*/ 1988 h 1988"/>
                <a:gd name="T48" fmla="*/ 18 w 2316"/>
                <a:gd name="T49" fmla="*/ 1988 h 1988"/>
                <a:gd name="T50" fmla="*/ 0 w 2316"/>
                <a:gd name="T51" fmla="*/ 1988 h 1988"/>
                <a:gd name="T52" fmla="*/ 8 w 2316"/>
                <a:gd name="T53" fmla="*/ 1969 h 1988"/>
                <a:gd name="T54" fmla="*/ 14 w 2316"/>
                <a:gd name="T55" fmla="*/ 1955 h 1988"/>
                <a:gd name="T56" fmla="*/ 916 w 2316"/>
                <a:gd name="T57" fmla="*/ 168 h 1988"/>
                <a:gd name="T58" fmla="*/ 928 w 2316"/>
                <a:gd name="T59" fmla="*/ 149 h 1988"/>
                <a:gd name="T60" fmla="*/ 945 w 2316"/>
                <a:gd name="T61" fmla="*/ 137 h 1988"/>
                <a:gd name="T62" fmla="*/ 967 w 2316"/>
                <a:gd name="T63" fmla="*/ 133 h 1988"/>
                <a:gd name="T64" fmla="*/ 1753 w 2316"/>
                <a:gd name="T65" fmla="*/ 54 h 1988"/>
                <a:gd name="T66" fmla="*/ 2281 w 2316"/>
                <a:gd name="T67" fmla="*/ 0 h 1988"/>
                <a:gd name="T68" fmla="*/ 2297 w 2316"/>
                <a:gd name="T69" fmla="*/ 0 h 1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16" h="1988">
                  <a:moveTo>
                    <a:pt x="2297" y="0"/>
                  </a:moveTo>
                  <a:lnTo>
                    <a:pt x="2316" y="0"/>
                  </a:lnTo>
                  <a:lnTo>
                    <a:pt x="2250" y="124"/>
                  </a:lnTo>
                  <a:lnTo>
                    <a:pt x="2185" y="245"/>
                  </a:lnTo>
                  <a:lnTo>
                    <a:pt x="2038" y="510"/>
                  </a:lnTo>
                  <a:lnTo>
                    <a:pt x="1885" y="771"/>
                  </a:lnTo>
                  <a:lnTo>
                    <a:pt x="1726" y="1028"/>
                  </a:lnTo>
                  <a:lnTo>
                    <a:pt x="1560" y="1281"/>
                  </a:lnTo>
                  <a:lnTo>
                    <a:pt x="1496" y="1368"/>
                  </a:lnTo>
                  <a:lnTo>
                    <a:pt x="1431" y="1455"/>
                  </a:lnTo>
                  <a:lnTo>
                    <a:pt x="1361" y="1536"/>
                  </a:lnTo>
                  <a:lnTo>
                    <a:pt x="1286" y="1613"/>
                  </a:lnTo>
                  <a:lnTo>
                    <a:pt x="1205" y="1685"/>
                  </a:lnTo>
                  <a:lnTo>
                    <a:pt x="1118" y="1751"/>
                  </a:lnTo>
                  <a:lnTo>
                    <a:pt x="1036" y="1803"/>
                  </a:lnTo>
                  <a:lnTo>
                    <a:pt x="951" y="1847"/>
                  </a:lnTo>
                  <a:lnTo>
                    <a:pt x="864" y="1884"/>
                  </a:lnTo>
                  <a:lnTo>
                    <a:pt x="773" y="1913"/>
                  </a:lnTo>
                  <a:lnTo>
                    <a:pt x="683" y="1936"/>
                  </a:lnTo>
                  <a:lnTo>
                    <a:pt x="586" y="1953"/>
                  </a:lnTo>
                  <a:lnTo>
                    <a:pt x="449" y="1971"/>
                  </a:lnTo>
                  <a:lnTo>
                    <a:pt x="311" y="1980"/>
                  </a:lnTo>
                  <a:lnTo>
                    <a:pt x="172" y="1986"/>
                  </a:lnTo>
                  <a:lnTo>
                    <a:pt x="33" y="1988"/>
                  </a:lnTo>
                  <a:lnTo>
                    <a:pt x="18" y="1988"/>
                  </a:lnTo>
                  <a:lnTo>
                    <a:pt x="0" y="1988"/>
                  </a:lnTo>
                  <a:lnTo>
                    <a:pt x="8" y="1969"/>
                  </a:lnTo>
                  <a:lnTo>
                    <a:pt x="14" y="1955"/>
                  </a:lnTo>
                  <a:lnTo>
                    <a:pt x="916" y="168"/>
                  </a:lnTo>
                  <a:lnTo>
                    <a:pt x="928" y="149"/>
                  </a:lnTo>
                  <a:lnTo>
                    <a:pt x="945" y="137"/>
                  </a:lnTo>
                  <a:lnTo>
                    <a:pt x="967" y="133"/>
                  </a:lnTo>
                  <a:lnTo>
                    <a:pt x="1753" y="54"/>
                  </a:lnTo>
                  <a:lnTo>
                    <a:pt x="2281" y="0"/>
                  </a:lnTo>
                  <a:lnTo>
                    <a:pt x="229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30" name="Freeform 9">
              <a:extLst>
                <a:ext uri="{FF2B5EF4-FFF2-40B4-BE49-F238E27FC236}">
                  <a16:creationId xmlns:a16="http://schemas.microsoft.com/office/drawing/2014/main" id="{8A815911-1EC8-4303-988F-6009E820B583}"/>
                </a:ext>
              </a:extLst>
            </p:cNvPr>
            <p:cNvSpPr>
              <a:spLocks/>
            </p:cNvSpPr>
            <p:nvPr/>
          </p:nvSpPr>
          <p:spPr bwMode="auto">
            <a:xfrm>
              <a:off x="3146" y="-875"/>
              <a:ext cx="2472" cy="1029"/>
            </a:xfrm>
            <a:custGeom>
              <a:avLst/>
              <a:gdLst>
                <a:gd name="T0" fmla="*/ 2451 w 2472"/>
                <a:gd name="T1" fmla="*/ 0 h 1029"/>
                <a:gd name="T2" fmla="*/ 2472 w 2472"/>
                <a:gd name="T3" fmla="*/ 0 h 1029"/>
                <a:gd name="T4" fmla="*/ 2426 w 2472"/>
                <a:gd name="T5" fmla="*/ 94 h 1029"/>
                <a:gd name="T6" fmla="*/ 2379 w 2472"/>
                <a:gd name="T7" fmla="*/ 185 h 1029"/>
                <a:gd name="T8" fmla="*/ 1977 w 2472"/>
                <a:gd name="T9" fmla="*/ 1004 h 1029"/>
                <a:gd name="T10" fmla="*/ 1967 w 2472"/>
                <a:gd name="T11" fmla="*/ 1018 h 1029"/>
                <a:gd name="T12" fmla="*/ 1956 w 2472"/>
                <a:gd name="T13" fmla="*/ 1027 h 1029"/>
                <a:gd name="T14" fmla="*/ 1937 w 2472"/>
                <a:gd name="T15" fmla="*/ 1029 h 1029"/>
                <a:gd name="T16" fmla="*/ 23 w 2472"/>
                <a:gd name="T17" fmla="*/ 1029 h 1029"/>
                <a:gd name="T18" fmla="*/ 17 w 2472"/>
                <a:gd name="T19" fmla="*/ 1027 h 1029"/>
                <a:gd name="T20" fmla="*/ 9 w 2472"/>
                <a:gd name="T21" fmla="*/ 1027 h 1029"/>
                <a:gd name="T22" fmla="*/ 0 w 2472"/>
                <a:gd name="T23" fmla="*/ 1027 h 1029"/>
                <a:gd name="T24" fmla="*/ 48 w 2472"/>
                <a:gd name="T25" fmla="*/ 938 h 1029"/>
                <a:gd name="T26" fmla="*/ 100 w 2472"/>
                <a:gd name="T27" fmla="*/ 852 h 1029"/>
                <a:gd name="T28" fmla="*/ 152 w 2472"/>
                <a:gd name="T29" fmla="*/ 767 h 1029"/>
                <a:gd name="T30" fmla="*/ 210 w 2472"/>
                <a:gd name="T31" fmla="*/ 683 h 1029"/>
                <a:gd name="T32" fmla="*/ 270 w 2472"/>
                <a:gd name="T33" fmla="*/ 606 h 1029"/>
                <a:gd name="T34" fmla="*/ 334 w 2472"/>
                <a:gd name="T35" fmla="*/ 531 h 1029"/>
                <a:gd name="T36" fmla="*/ 404 w 2472"/>
                <a:gd name="T37" fmla="*/ 461 h 1029"/>
                <a:gd name="T38" fmla="*/ 479 w 2472"/>
                <a:gd name="T39" fmla="*/ 396 h 1029"/>
                <a:gd name="T40" fmla="*/ 560 w 2472"/>
                <a:gd name="T41" fmla="*/ 336 h 1029"/>
                <a:gd name="T42" fmla="*/ 647 w 2472"/>
                <a:gd name="T43" fmla="*/ 284 h 1029"/>
                <a:gd name="T44" fmla="*/ 744 w 2472"/>
                <a:gd name="T45" fmla="*/ 235 h 1029"/>
                <a:gd name="T46" fmla="*/ 842 w 2472"/>
                <a:gd name="T47" fmla="*/ 195 h 1029"/>
                <a:gd name="T48" fmla="*/ 941 w 2472"/>
                <a:gd name="T49" fmla="*/ 162 h 1029"/>
                <a:gd name="T50" fmla="*/ 1043 w 2472"/>
                <a:gd name="T51" fmla="*/ 133 h 1029"/>
                <a:gd name="T52" fmla="*/ 1148 w 2472"/>
                <a:gd name="T53" fmla="*/ 108 h 1029"/>
                <a:gd name="T54" fmla="*/ 1320 w 2472"/>
                <a:gd name="T55" fmla="*/ 75 h 1029"/>
                <a:gd name="T56" fmla="*/ 1492 w 2472"/>
                <a:gd name="T57" fmla="*/ 50 h 1029"/>
                <a:gd name="T58" fmla="*/ 1666 w 2472"/>
                <a:gd name="T59" fmla="*/ 32 h 1029"/>
                <a:gd name="T60" fmla="*/ 1842 w 2472"/>
                <a:gd name="T61" fmla="*/ 21 h 1029"/>
                <a:gd name="T62" fmla="*/ 2138 w 2472"/>
                <a:gd name="T63" fmla="*/ 9 h 1029"/>
                <a:gd name="T64" fmla="*/ 2433 w 2472"/>
                <a:gd name="T65" fmla="*/ 0 h 1029"/>
                <a:gd name="T66" fmla="*/ 2451 w 2472"/>
                <a:gd name="T67" fmla="*/ 0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72" h="1029">
                  <a:moveTo>
                    <a:pt x="2451" y="0"/>
                  </a:moveTo>
                  <a:lnTo>
                    <a:pt x="2472" y="0"/>
                  </a:lnTo>
                  <a:lnTo>
                    <a:pt x="2426" y="94"/>
                  </a:lnTo>
                  <a:lnTo>
                    <a:pt x="2379" y="185"/>
                  </a:lnTo>
                  <a:lnTo>
                    <a:pt x="1977" y="1004"/>
                  </a:lnTo>
                  <a:lnTo>
                    <a:pt x="1967" y="1018"/>
                  </a:lnTo>
                  <a:lnTo>
                    <a:pt x="1956" y="1027"/>
                  </a:lnTo>
                  <a:lnTo>
                    <a:pt x="1937" y="1029"/>
                  </a:lnTo>
                  <a:lnTo>
                    <a:pt x="23" y="1029"/>
                  </a:lnTo>
                  <a:lnTo>
                    <a:pt x="17" y="1027"/>
                  </a:lnTo>
                  <a:lnTo>
                    <a:pt x="9" y="1027"/>
                  </a:lnTo>
                  <a:lnTo>
                    <a:pt x="0" y="1027"/>
                  </a:lnTo>
                  <a:lnTo>
                    <a:pt x="48" y="938"/>
                  </a:lnTo>
                  <a:lnTo>
                    <a:pt x="100" y="852"/>
                  </a:lnTo>
                  <a:lnTo>
                    <a:pt x="152" y="767"/>
                  </a:lnTo>
                  <a:lnTo>
                    <a:pt x="210" y="683"/>
                  </a:lnTo>
                  <a:lnTo>
                    <a:pt x="270" y="606"/>
                  </a:lnTo>
                  <a:lnTo>
                    <a:pt x="334" y="531"/>
                  </a:lnTo>
                  <a:lnTo>
                    <a:pt x="404" y="461"/>
                  </a:lnTo>
                  <a:lnTo>
                    <a:pt x="479" y="396"/>
                  </a:lnTo>
                  <a:lnTo>
                    <a:pt x="560" y="336"/>
                  </a:lnTo>
                  <a:lnTo>
                    <a:pt x="647" y="284"/>
                  </a:lnTo>
                  <a:lnTo>
                    <a:pt x="744" y="235"/>
                  </a:lnTo>
                  <a:lnTo>
                    <a:pt x="842" y="195"/>
                  </a:lnTo>
                  <a:lnTo>
                    <a:pt x="941" y="162"/>
                  </a:lnTo>
                  <a:lnTo>
                    <a:pt x="1043" y="133"/>
                  </a:lnTo>
                  <a:lnTo>
                    <a:pt x="1148" y="108"/>
                  </a:lnTo>
                  <a:lnTo>
                    <a:pt x="1320" y="75"/>
                  </a:lnTo>
                  <a:lnTo>
                    <a:pt x="1492" y="50"/>
                  </a:lnTo>
                  <a:lnTo>
                    <a:pt x="1666" y="32"/>
                  </a:lnTo>
                  <a:lnTo>
                    <a:pt x="1842" y="21"/>
                  </a:lnTo>
                  <a:lnTo>
                    <a:pt x="2138" y="9"/>
                  </a:lnTo>
                  <a:lnTo>
                    <a:pt x="2433" y="0"/>
                  </a:lnTo>
                  <a:lnTo>
                    <a:pt x="245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grpSp>
      <p:sp>
        <p:nvSpPr>
          <p:cNvPr id="13" name="Segnaposto testo 3"/>
          <p:cNvSpPr>
            <a:spLocks noGrp="1"/>
          </p:cNvSpPr>
          <p:nvPr>
            <p:ph type="body" sz="quarter" idx="10" hasCustomPrompt="1"/>
          </p:nvPr>
        </p:nvSpPr>
        <p:spPr>
          <a:xfrm>
            <a:off x="6136667" y="2020033"/>
            <a:ext cx="5185489" cy="634771"/>
          </a:xfrm>
          <a:prstGeom prst="rect">
            <a:avLst/>
          </a:prstGeom>
          <a:noFill/>
          <a:effectLst/>
        </p:spPr>
        <p:txBody>
          <a:bodyPr vert="horz" wrap="square" lIns="0" tIns="45720" rIns="0" bIns="144000" rtlCol="0" anchor="b">
            <a:spAutoFit/>
          </a:bodyPr>
          <a:lstStyle>
            <a:lvl1pPr algn="r">
              <a:defRPr lang="it-IT" sz="3200" b="0" dirty="0">
                <a:solidFill>
                  <a:schemeClr val="bg1"/>
                </a:solidFill>
                <a:latin typeface="+mj-lt"/>
                <a:ea typeface="+mj-ea"/>
                <a:cs typeface="+mj-cs"/>
              </a:defRPr>
            </a:lvl1pPr>
          </a:lstStyle>
          <a:p>
            <a:pPr lvl="0" algn="r">
              <a:spcBef>
                <a:spcPct val="0"/>
              </a:spcBef>
            </a:pPr>
            <a:r>
              <a:rPr lang="it-IT" dirty="0"/>
              <a:t>Sottotitolo</a:t>
            </a:r>
          </a:p>
        </p:txBody>
      </p:sp>
      <p:sp>
        <p:nvSpPr>
          <p:cNvPr id="21"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3997705" y="1222782"/>
            <a:ext cx="7324451" cy="797251"/>
          </a:xfrm>
          <a:prstGeom prst="rect">
            <a:avLst/>
          </a:prstGeom>
          <a:noFill/>
          <a:effectLst/>
        </p:spPr>
        <p:txBody>
          <a:bodyPr vert="horz" wrap="square" lIns="0" tIns="45720" rIns="0" bIns="144000" rtlCol="0" anchor="b">
            <a:spAutoFit/>
          </a:bodyPr>
          <a:lstStyle>
            <a:lvl1pPr algn="r">
              <a:lnSpc>
                <a:spcPct val="80000"/>
              </a:lnSpc>
              <a:defRPr lang="it-IT" sz="4800"/>
            </a:lvl1pPr>
          </a:lstStyle>
          <a:p>
            <a:pPr lvl="0"/>
            <a:r>
              <a:rPr lang="it-IT" dirty="0"/>
              <a:t>Copertina sezione - alt 1</a:t>
            </a:r>
          </a:p>
        </p:txBody>
      </p:sp>
    </p:spTree>
    <p:extLst>
      <p:ext uri="{BB962C8B-B14F-4D97-AF65-F5344CB8AC3E}">
        <p14:creationId xmlns:p14="http://schemas.microsoft.com/office/powerpoint/2010/main" val="1735680731"/>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dice">
    <p:spTree>
      <p:nvGrpSpPr>
        <p:cNvPr id="1" name=""/>
        <p:cNvGrpSpPr/>
        <p:nvPr/>
      </p:nvGrpSpPr>
      <p:grpSpPr>
        <a:xfrm>
          <a:off x="0" y="0"/>
          <a:ext cx="0" cy="0"/>
          <a:chOff x="0" y="0"/>
          <a:chExt cx="0" cy="0"/>
        </a:xfrm>
      </p:grpSpPr>
      <p:sp>
        <p:nvSpPr>
          <p:cNvPr id="12" name="Rettangolo 11">
            <a:extLst>
              <a:ext uri="{FF2B5EF4-FFF2-40B4-BE49-F238E27FC236}">
                <a16:creationId xmlns:a16="http://schemas.microsoft.com/office/drawing/2014/main" id="{83084A23-6A9D-48F6-95F5-5090736F718A}"/>
              </a:ext>
            </a:extLst>
          </p:cNvPr>
          <p:cNvSpPr/>
          <p:nvPr userDrawn="1"/>
        </p:nvSpPr>
        <p:spPr>
          <a:xfrm>
            <a:off x="11719112" y="0"/>
            <a:ext cx="47288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4" name="Group 4">
            <a:extLst>
              <a:ext uri="{FF2B5EF4-FFF2-40B4-BE49-F238E27FC236}">
                <a16:creationId xmlns:a16="http://schemas.microsoft.com/office/drawing/2014/main" id="{E4737D48-B2DB-4F53-BFC9-9F18751EDFC0}"/>
              </a:ext>
            </a:extLst>
          </p:cNvPr>
          <p:cNvGrpSpPr>
            <a:grpSpLocks noChangeAspect="1"/>
          </p:cNvGrpSpPr>
          <p:nvPr userDrawn="1"/>
        </p:nvGrpSpPr>
        <p:grpSpPr bwMode="auto">
          <a:xfrm>
            <a:off x="11787016" y="90427"/>
            <a:ext cx="346160" cy="234428"/>
            <a:chOff x="-560" y="-1287"/>
            <a:chExt cx="6379" cy="4320"/>
          </a:xfrm>
        </p:grpSpPr>
        <p:sp>
          <p:nvSpPr>
            <p:cNvPr id="15" name="AutoShape 3">
              <a:extLst>
                <a:ext uri="{FF2B5EF4-FFF2-40B4-BE49-F238E27FC236}">
                  <a16:creationId xmlns:a16="http://schemas.microsoft.com/office/drawing/2014/main" id="{525F0B45-3EF6-4A9D-A83E-CDB12E556535}"/>
                </a:ext>
              </a:extLst>
            </p:cNvPr>
            <p:cNvSpPr>
              <a:spLocks noChangeAspect="1" noChangeArrowheads="1" noTextEdit="1"/>
            </p:cNvSpPr>
            <p:nvPr/>
          </p:nvSpPr>
          <p:spPr bwMode="auto">
            <a:xfrm>
              <a:off x="-560" y="-1287"/>
              <a:ext cx="6379" cy="43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6" name="Rectangle 5">
              <a:extLst>
                <a:ext uri="{FF2B5EF4-FFF2-40B4-BE49-F238E27FC236}">
                  <a16:creationId xmlns:a16="http://schemas.microsoft.com/office/drawing/2014/main" id="{DB6A0205-9830-47FC-AFEF-1EA19F148D8C}"/>
                </a:ext>
              </a:extLst>
            </p:cNvPr>
            <p:cNvSpPr>
              <a:spLocks noChangeArrowheads="1"/>
            </p:cNvSpPr>
            <p:nvPr/>
          </p:nvSpPr>
          <p:spPr bwMode="auto">
            <a:xfrm>
              <a:off x="-560" y="-1287"/>
              <a:ext cx="6379" cy="4320"/>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7" name="Freeform 6">
              <a:extLst>
                <a:ext uri="{FF2B5EF4-FFF2-40B4-BE49-F238E27FC236}">
                  <a16:creationId xmlns:a16="http://schemas.microsoft.com/office/drawing/2014/main" id="{A652E29C-2288-4037-A735-2C99372F7809}"/>
                </a:ext>
              </a:extLst>
            </p:cNvPr>
            <p:cNvSpPr>
              <a:spLocks/>
            </p:cNvSpPr>
            <p:nvPr/>
          </p:nvSpPr>
          <p:spPr bwMode="auto">
            <a:xfrm>
              <a:off x="-560" y="423"/>
              <a:ext cx="5536" cy="2610"/>
            </a:xfrm>
            <a:custGeom>
              <a:avLst/>
              <a:gdLst>
                <a:gd name="T0" fmla="*/ 5536 w 5536"/>
                <a:gd name="T1" fmla="*/ 0 h 2610"/>
                <a:gd name="T2" fmla="*/ 5470 w 5536"/>
                <a:gd name="T3" fmla="*/ 127 h 2610"/>
                <a:gd name="T4" fmla="*/ 5449 w 5536"/>
                <a:gd name="T5" fmla="*/ 139 h 2610"/>
                <a:gd name="T6" fmla="*/ 5061 w 5536"/>
                <a:gd name="T7" fmla="*/ 164 h 2610"/>
                <a:gd name="T8" fmla="*/ 4881 w 5536"/>
                <a:gd name="T9" fmla="*/ 189 h 2610"/>
                <a:gd name="T10" fmla="*/ 4722 w 5536"/>
                <a:gd name="T11" fmla="*/ 247 h 2610"/>
                <a:gd name="T12" fmla="*/ 4585 w 5536"/>
                <a:gd name="T13" fmla="*/ 336 h 2610"/>
                <a:gd name="T14" fmla="*/ 4471 w 5536"/>
                <a:gd name="T15" fmla="*/ 460 h 2610"/>
                <a:gd name="T16" fmla="*/ 4380 w 5536"/>
                <a:gd name="T17" fmla="*/ 618 h 2610"/>
                <a:gd name="T18" fmla="*/ 4338 w 5536"/>
                <a:gd name="T19" fmla="*/ 757 h 2610"/>
                <a:gd name="T20" fmla="*/ 4318 w 5536"/>
                <a:gd name="T21" fmla="*/ 902 h 2610"/>
                <a:gd name="T22" fmla="*/ 4305 w 5536"/>
                <a:gd name="T23" fmla="*/ 1107 h 2610"/>
                <a:gd name="T24" fmla="*/ 4278 w 5536"/>
                <a:gd name="T25" fmla="*/ 1312 h 2610"/>
                <a:gd name="T26" fmla="*/ 4208 w 5536"/>
                <a:gd name="T27" fmla="*/ 1538 h 2610"/>
                <a:gd name="T28" fmla="*/ 4100 w 5536"/>
                <a:gd name="T29" fmla="*/ 1768 h 2610"/>
                <a:gd name="T30" fmla="*/ 3963 w 5536"/>
                <a:gd name="T31" fmla="*/ 1971 h 2610"/>
                <a:gd name="T32" fmla="*/ 3800 w 5536"/>
                <a:gd name="T33" fmla="*/ 2146 h 2610"/>
                <a:gd name="T34" fmla="*/ 3609 w 5536"/>
                <a:gd name="T35" fmla="*/ 2293 h 2610"/>
                <a:gd name="T36" fmla="*/ 3391 w 5536"/>
                <a:gd name="T37" fmla="*/ 2413 h 2610"/>
                <a:gd name="T38" fmla="*/ 3145 w 5536"/>
                <a:gd name="T39" fmla="*/ 2504 h 2610"/>
                <a:gd name="T40" fmla="*/ 2911 w 5536"/>
                <a:gd name="T41" fmla="*/ 2552 h 2610"/>
                <a:gd name="T42" fmla="*/ 2671 w 5536"/>
                <a:gd name="T43" fmla="*/ 2585 h 2610"/>
                <a:gd name="T44" fmla="*/ 2378 w 5536"/>
                <a:gd name="T45" fmla="*/ 2608 h 2610"/>
                <a:gd name="T46" fmla="*/ 2084 w 5536"/>
                <a:gd name="T47" fmla="*/ 2608 h 2610"/>
                <a:gd name="T48" fmla="*/ 54 w 5536"/>
                <a:gd name="T49" fmla="*/ 2608 h 2610"/>
                <a:gd name="T50" fmla="*/ 0 w 5536"/>
                <a:gd name="T51" fmla="*/ 2608 h 2610"/>
                <a:gd name="T52" fmla="*/ 64 w 5536"/>
                <a:gd name="T53" fmla="*/ 2477 h 2610"/>
                <a:gd name="T54" fmla="*/ 93 w 5536"/>
                <a:gd name="T55" fmla="*/ 2436 h 2610"/>
                <a:gd name="T56" fmla="*/ 143 w 5536"/>
                <a:gd name="T57" fmla="*/ 2426 h 2610"/>
                <a:gd name="T58" fmla="*/ 1098 w 5536"/>
                <a:gd name="T59" fmla="*/ 2419 h 2610"/>
                <a:gd name="T60" fmla="*/ 1469 w 5536"/>
                <a:gd name="T61" fmla="*/ 2396 h 2610"/>
                <a:gd name="T62" fmla="*/ 1753 w 5536"/>
                <a:gd name="T63" fmla="*/ 2368 h 2610"/>
                <a:gd name="T64" fmla="*/ 1947 w 5536"/>
                <a:gd name="T65" fmla="*/ 2336 h 2610"/>
                <a:gd name="T66" fmla="*/ 2155 w 5536"/>
                <a:gd name="T67" fmla="*/ 2268 h 2610"/>
                <a:gd name="T68" fmla="*/ 2362 w 5536"/>
                <a:gd name="T69" fmla="*/ 2162 h 2610"/>
                <a:gd name="T70" fmla="*/ 2540 w 5536"/>
                <a:gd name="T71" fmla="*/ 2028 h 2610"/>
                <a:gd name="T72" fmla="*/ 2687 w 5536"/>
                <a:gd name="T73" fmla="*/ 1866 h 2610"/>
                <a:gd name="T74" fmla="*/ 2807 w 5536"/>
                <a:gd name="T75" fmla="*/ 1675 h 2610"/>
                <a:gd name="T76" fmla="*/ 2896 w 5536"/>
                <a:gd name="T77" fmla="*/ 1453 h 2610"/>
                <a:gd name="T78" fmla="*/ 3064 w 5536"/>
                <a:gd name="T79" fmla="*/ 881 h 2610"/>
                <a:gd name="T80" fmla="*/ 3108 w 5536"/>
                <a:gd name="T81" fmla="*/ 732 h 2610"/>
                <a:gd name="T82" fmla="*/ 3170 w 5536"/>
                <a:gd name="T83" fmla="*/ 591 h 2610"/>
                <a:gd name="T84" fmla="*/ 3290 w 5536"/>
                <a:gd name="T85" fmla="*/ 423 h 2610"/>
                <a:gd name="T86" fmla="*/ 3431 w 5536"/>
                <a:gd name="T87" fmla="*/ 288 h 2610"/>
                <a:gd name="T88" fmla="*/ 3595 w 5536"/>
                <a:gd name="T89" fmla="*/ 187 h 2610"/>
                <a:gd name="T90" fmla="*/ 3785 w 5536"/>
                <a:gd name="T91" fmla="*/ 122 h 2610"/>
                <a:gd name="T92" fmla="*/ 4003 w 5536"/>
                <a:gd name="T93" fmla="*/ 91 h 2610"/>
                <a:gd name="T94" fmla="*/ 4235 w 5536"/>
                <a:gd name="T95" fmla="*/ 79 h 2610"/>
                <a:gd name="T96" fmla="*/ 5498 w 5536"/>
                <a:gd name="T97"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536" h="2610">
                  <a:moveTo>
                    <a:pt x="5515" y="0"/>
                  </a:moveTo>
                  <a:lnTo>
                    <a:pt x="5536" y="0"/>
                  </a:lnTo>
                  <a:lnTo>
                    <a:pt x="5503" y="66"/>
                  </a:lnTo>
                  <a:lnTo>
                    <a:pt x="5470" y="127"/>
                  </a:lnTo>
                  <a:lnTo>
                    <a:pt x="5463" y="135"/>
                  </a:lnTo>
                  <a:lnTo>
                    <a:pt x="5449" y="139"/>
                  </a:lnTo>
                  <a:lnTo>
                    <a:pt x="5436" y="141"/>
                  </a:lnTo>
                  <a:lnTo>
                    <a:pt x="5061" y="164"/>
                  </a:lnTo>
                  <a:lnTo>
                    <a:pt x="4968" y="172"/>
                  </a:lnTo>
                  <a:lnTo>
                    <a:pt x="4881" y="189"/>
                  </a:lnTo>
                  <a:lnTo>
                    <a:pt x="4798" y="214"/>
                  </a:lnTo>
                  <a:lnTo>
                    <a:pt x="4722" y="247"/>
                  </a:lnTo>
                  <a:lnTo>
                    <a:pt x="4651" y="288"/>
                  </a:lnTo>
                  <a:lnTo>
                    <a:pt x="4585" y="336"/>
                  </a:lnTo>
                  <a:lnTo>
                    <a:pt x="4525" y="394"/>
                  </a:lnTo>
                  <a:lnTo>
                    <a:pt x="4471" y="460"/>
                  </a:lnTo>
                  <a:lnTo>
                    <a:pt x="4423" y="535"/>
                  </a:lnTo>
                  <a:lnTo>
                    <a:pt x="4380" y="618"/>
                  </a:lnTo>
                  <a:lnTo>
                    <a:pt x="4353" y="686"/>
                  </a:lnTo>
                  <a:lnTo>
                    <a:pt x="4338" y="757"/>
                  </a:lnTo>
                  <a:lnTo>
                    <a:pt x="4326" y="829"/>
                  </a:lnTo>
                  <a:lnTo>
                    <a:pt x="4318" y="902"/>
                  </a:lnTo>
                  <a:lnTo>
                    <a:pt x="4311" y="1004"/>
                  </a:lnTo>
                  <a:lnTo>
                    <a:pt x="4305" y="1107"/>
                  </a:lnTo>
                  <a:lnTo>
                    <a:pt x="4295" y="1209"/>
                  </a:lnTo>
                  <a:lnTo>
                    <a:pt x="4278" y="1312"/>
                  </a:lnTo>
                  <a:lnTo>
                    <a:pt x="4253" y="1412"/>
                  </a:lnTo>
                  <a:lnTo>
                    <a:pt x="4208" y="1538"/>
                  </a:lnTo>
                  <a:lnTo>
                    <a:pt x="4158" y="1656"/>
                  </a:lnTo>
                  <a:lnTo>
                    <a:pt x="4100" y="1768"/>
                  </a:lnTo>
                  <a:lnTo>
                    <a:pt x="4034" y="1872"/>
                  </a:lnTo>
                  <a:lnTo>
                    <a:pt x="3963" y="1971"/>
                  </a:lnTo>
                  <a:lnTo>
                    <a:pt x="3885" y="2061"/>
                  </a:lnTo>
                  <a:lnTo>
                    <a:pt x="3800" y="2146"/>
                  </a:lnTo>
                  <a:lnTo>
                    <a:pt x="3708" y="2224"/>
                  </a:lnTo>
                  <a:lnTo>
                    <a:pt x="3609" y="2293"/>
                  </a:lnTo>
                  <a:lnTo>
                    <a:pt x="3503" y="2357"/>
                  </a:lnTo>
                  <a:lnTo>
                    <a:pt x="3391" y="2413"/>
                  </a:lnTo>
                  <a:lnTo>
                    <a:pt x="3271" y="2461"/>
                  </a:lnTo>
                  <a:lnTo>
                    <a:pt x="3145" y="2504"/>
                  </a:lnTo>
                  <a:lnTo>
                    <a:pt x="3029" y="2533"/>
                  </a:lnTo>
                  <a:lnTo>
                    <a:pt x="2911" y="2552"/>
                  </a:lnTo>
                  <a:lnTo>
                    <a:pt x="2791" y="2569"/>
                  </a:lnTo>
                  <a:lnTo>
                    <a:pt x="2671" y="2585"/>
                  </a:lnTo>
                  <a:lnTo>
                    <a:pt x="2525" y="2602"/>
                  </a:lnTo>
                  <a:lnTo>
                    <a:pt x="2378" y="2608"/>
                  </a:lnTo>
                  <a:lnTo>
                    <a:pt x="2231" y="2610"/>
                  </a:lnTo>
                  <a:lnTo>
                    <a:pt x="2084" y="2608"/>
                  </a:lnTo>
                  <a:lnTo>
                    <a:pt x="1937" y="2608"/>
                  </a:lnTo>
                  <a:lnTo>
                    <a:pt x="54" y="2608"/>
                  </a:lnTo>
                  <a:lnTo>
                    <a:pt x="0" y="2608"/>
                  </a:lnTo>
                  <a:lnTo>
                    <a:pt x="0" y="2608"/>
                  </a:lnTo>
                  <a:lnTo>
                    <a:pt x="33" y="2540"/>
                  </a:lnTo>
                  <a:lnTo>
                    <a:pt x="64" y="2477"/>
                  </a:lnTo>
                  <a:lnTo>
                    <a:pt x="75" y="2452"/>
                  </a:lnTo>
                  <a:lnTo>
                    <a:pt x="93" y="2436"/>
                  </a:lnTo>
                  <a:lnTo>
                    <a:pt x="114" y="2428"/>
                  </a:lnTo>
                  <a:lnTo>
                    <a:pt x="143" y="2426"/>
                  </a:lnTo>
                  <a:lnTo>
                    <a:pt x="621" y="2426"/>
                  </a:lnTo>
                  <a:lnTo>
                    <a:pt x="1098" y="2419"/>
                  </a:lnTo>
                  <a:lnTo>
                    <a:pt x="1284" y="2409"/>
                  </a:lnTo>
                  <a:lnTo>
                    <a:pt x="1469" y="2396"/>
                  </a:lnTo>
                  <a:lnTo>
                    <a:pt x="1655" y="2378"/>
                  </a:lnTo>
                  <a:lnTo>
                    <a:pt x="1753" y="2368"/>
                  </a:lnTo>
                  <a:lnTo>
                    <a:pt x="1850" y="2355"/>
                  </a:lnTo>
                  <a:lnTo>
                    <a:pt x="1947" y="2336"/>
                  </a:lnTo>
                  <a:lnTo>
                    <a:pt x="2043" y="2311"/>
                  </a:lnTo>
                  <a:lnTo>
                    <a:pt x="2155" y="2268"/>
                  </a:lnTo>
                  <a:lnTo>
                    <a:pt x="2264" y="2218"/>
                  </a:lnTo>
                  <a:lnTo>
                    <a:pt x="2362" y="2162"/>
                  </a:lnTo>
                  <a:lnTo>
                    <a:pt x="2455" y="2098"/>
                  </a:lnTo>
                  <a:lnTo>
                    <a:pt x="2540" y="2028"/>
                  </a:lnTo>
                  <a:lnTo>
                    <a:pt x="2617" y="1951"/>
                  </a:lnTo>
                  <a:lnTo>
                    <a:pt x="2687" y="1866"/>
                  </a:lnTo>
                  <a:lnTo>
                    <a:pt x="2751" y="1773"/>
                  </a:lnTo>
                  <a:lnTo>
                    <a:pt x="2807" y="1675"/>
                  </a:lnTo>
                  <a:lnTo>
                    <a:pt x="2855" y="1569"/>
                  </a:lnTo>
                  <a:lnTo>
                    <a:pt x="2896" y="1453"/>
                  </a:lnTo>
                  <a:lnTo>
                    <a:pt x="2983" y="1167"/>
                  </a:lnTo>
                  <a:lnTo>
                    <a:pt x="3064" y="881"/>
                  </a:lnTo>
                  <a:lnTo>
                    <a:pt x="3085" y="805"/>
                  </a:lnTo>
                  <a:lnTo>
                    <a:pt x="3108" y="732"/>
                  </a:lnTo>
                  <a:lnTo>
                    <a:pt x="3135" y="661"/>
                  </a:lnTo>
                  <a:lnTo>
                    <a:pt x="3170" y="591"/>
                  </a:lnTo>
                  <a:lnTo>
                    <a:pt x="3226" y="502"/>
                  </a:lnTo>
                  <a:lnTo>
                    <a:pt x="3290" y="423"/>
                  </a:lnTo>
                  <a:lnTo>
                    <a:pt x="3358" y="351"/>
                  </a:lnTo>
                  <a:lnTo>
                    <a:pt x="3431" y="288"/>
                  </a:lnTo>
                  <a:lnTo>
                    <a:pt x="3510" y="234"/>
                  </a:lnTo>
                  <a:lnTo>
                    <a:pt x="3595" y="187"/>
                  </a:lnTo>
                  <a:lnTo>
                    <a:pt x="3688" y="151"/>
                  </a:lnTo>
                  <a:lnTo>
                    <a:pt x="3785" y="122"/>
                  </a:lnTo>
                  <a:lnTo>
                    <a:pt x="3887" y="102"/>
                  </a:lnTo>
                  <a:lnTo>
                    <a:pt x="4003" y="91"/>
                  </a:lnTo>
                  <a:lnTo>
                    <a:pt x="4119" y="85"/>
                  </a:lnTo>
                  <a:lnTo>
                    <a:pt x="4235" y="79"/>
                  </a:lnTo>
                  <a:lnTo>
                    <a:pt x="4923" y="35"/>
                  </a:lnTo>
                  <a:lnTo>
                    <a:pt x="5498" y="0"/>
                  </a:lnTo>
                  <a:lnTo>
                    <a:pt x="551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8" name="Freeform 7">
              <a:extLst>
                <a:ext uri="{FF2B5EF4-FFF2-40B4-BE49-F238E27FC236}">
                  <a16:creationId xmlns:a16="http://schemas.microsoft.com/office/drawing/2014/main" id="{3DEB9809-C89A-4A58-9A81-ABAF9CE315F0}"/>
                </a:ext>
              </a:extLst>
            </p:cNvPr>
            <p:cNvSpPr>
              <a:spLocks/>
            </p:cNvSpPr>
            <p:nvPr/>
          </p:nvSpPr>
          <p:spPr bwMode="auto">
            <a:xfrm>
              <a:off x="855" y="-1283"/>
              <a:ext cx="4960" cy="1437"/>
            </a:xfrm>
            <a:custGeom>
              <a:avLst/>
              <a:gdLst>
                <a:gd name="T0" fmla="*/ 4896 w 4960"/>
                <a:gd name="T1" fmla="*/ 0 h 1437"/>
                <a:gd name="T2" fmla="*/ 4960 w 4960"/>
                <a:gd name="T3" fmla="*/ 0 h 1437"/>
                <a:gd name="T4" fmla="*/ 4935 w 4960"/>
                <a:gd name="T5" fmla="*/ 46 h 1437"/>
                <a:gd name="T6" fmla="*/ 4912 w 4960"/>
                <a:gd name="T7" fmla="*/ 89 h 1437"/>
                <a:gd name="T8" fmla="*/ 4892 w 4960"/>
                <a:gd name="T9" fmla="*/ 131 h 1437"/>
                <a:gd name="T10" fmla="*/ 4879 w 4960"/>
                <a:gd name="T11" fmla="*/ 162 h 1437"/>
                <a:gd name="T12" fmla="*/ 4860 w 4960"/>
                <a:gd name="T13" fmla="*/ 181 h 1437"/>
                <a:gd name="T14" fmla="*/ 4838 w 4960"/>
                <a:gd name="T15" fmla="*/ 195 h 1437"/>
                <a:gd name="T16" fmla="*/ 4809 w 4960"/>
                <a:gd name="T17" fmla="*/ 201 h 1437"/>
                <a:gd name="T18" fmla="*/ 4776 w 4960"/>
                <a:gd name="T19" fmla="*/ 203 h 1437"/>
                <a:gd name="T20" fmla="*/ 4287 w 4960"/>
                <a:gd name="T21" fmla="*/ 201 h 1437"/>
                <a:gd name="T22" fmla="*/ 3798 w 4960"/>
                <a:gd name="T23" fmla="*/ 203 h 1437"/>
                <a:gd name="T24" fmla="*/ 3590 w 4960"/>
                <a:gd name="T25" fmla="*/ 207 h 1437"/>
                <a:gd name="T26" fmla="*/ 3381 w 4960"/>
                <a:gd name="T27" fmla="*/ 216 h 1437"/>
                <a:gd name="T28" fmla="*/ 3172 w 4960"/>
                <a:gd name="T29" fmla="*/ 234 h 1437"/>
                <a:gd name="T30" fmla="*/ 2965 w 4960"/>
                <a:gd name="T31" fmla="*/ 261 h 1437"/>
                <a:gd name="T32" fmla="*/ 2826 w 4960"/>
                <a:gd name="T33" fmla="*/ 284 h 1437"/>
                <a:gd name="T34" fmla="*/ 2689 w 4960"/>
                <a:gd name="T35" fmla="*/ 313 h 1437"/>
                <a:gd name="T36" fmla="*/ 2554 w 4960"/>
                <a:gd name="T37" fmla="*/ 350 h 1437"/>
                <a:gd name="T38" fmla="*/ 2420 w 4960"/>
                <a:gd name="T39" fmla="*/ 394 h 1437"/>
                <a:gd name="T40" fmla="*/ 2289 w 4960"/>
                <a:gd name="T41" fmla="*/ 446 h 1437"/>
                <a:gd name="T42" fmla="*/ 2161 w 4960"/>
                <a:gd name="T43" fmla="*/ 508 h 1437"/>
                <a:gd name="T44" fmla="*/ 2047 w 4960"/>
                <a:gd name="T45" fmla="*/ 576 h 1437"/>
                <a:gd name="T46" fmla="*/ 1941 w 4960"/>
                <a:gd name="T47" fmla="*/ 651 h 1437"/>
                <a:gd name="T48" fmla="*/ 1840 w 4960"/>
                <a:gd name="T49" fmla="*/ 734 h 1437"/>
                <a:gd name="T50" fmla="*/ 1746 w 4960"/>
                <a:gd name="T51" fmla="*/ 823 h 1437"/>
                <a:gd name="T52" fmla="*/ 1660 w 4960"/>
                <a:gd name="T53" fmla="*/ 921 h 1437"/>
                <a:gd name="T54" fmla="*/ 1579 w 4960"/>
                <a:gd name="T55" fmla="*/ 1026 h 1437"/>
                <a:gd name="T56" fmla="*/ 1496 w 4960"/>
                <a:gd name="T57" fmla="*/ 1151 h 1437"/>
                <a:gd name="T58" fmla="*/ 1417 w 4960"/>
                <a:gd name="T59" fmla="*/ 1281 h 1437"/>
                <a:gd name="T60" fmla="*/ 1338 w 4960"/>
                <a:gd name="T61" fmla="*/ 1410 h 1437"/>
                <a:gd name="T62" fmla="*/ 1326 w 4960"/>
                <a:gd name="T63" fmla="*/ 1426 h 1437"/>
                <a:gd name="T64" fmla="*/ 1313 w 4960"/>
                <a:gd name="T65" fmla="*/ 1433 h 1437"/>
                <a:gd name="T66" fmla="*/ 1295 w 4960"/>
                <a:gd name="T67" fmla="*/ 1437 h 1437"/>
                <a:gd name="T68" fmla="*/ 37 w 4960"/>
                <a:gd name="T69" fmla="*/ 1437 h 1437"/>
                <a:gd name="T70" fmla="*/ 21 w 4960"/>
                <a:gd name="T71" fmla="*/ 1435 h 1437"/>
                <a:gd name="T72" fmla="*/ 0 w 4960"/>
                <a:gd name="T73" fmla="*/ 1435 h 1437"/>
                <a:gd name="T74" fmla="*/ 64 w 4960"/>
                <a:gd name="T75" fmla="*/ 1310 h 1437"/>
                <a:gd name="T76" fmla="*/ 126 w 4960"/>
                <a:gd name="T77" fmla="*/ 1186 h 1437"/>
                <a:gd name="T78" fmla="*/ 186 w 4960"/>
                <a:gd name="T79" fmla="*/ 1061 h 1437"/>
                <a:gd name="T80" fmla="*/ 247 w 4960"/>
                <a:gd name="T81" fmla="*/ 937 h 1437"/>
                <a:gd name="T82" fmla="*/ 315 w 4960"/>
                <a:gd name="T83" fmla="*/ 817 h 1437"/>
                <a:gd name="T84" fmla="*/ 389 w 4960"/>
                <a:gd name="T85" fmla="*/ 701 h 1437"/>
                <a:gd name="T86" fmla="*/ 458 w 4960"/>
                <a:gd name="T87" fmla="*/ 607 h 1437"/>
                <a:gd name="T88" fmla="*/ 533 w 4960"/>
                <a:gd name="T89" fmla="*/ 520 h 1437"/>
                <a:gd name="T90" fmla="*/ 615 w 4960"/>
                <a:gd name="T91" fmla="*/ 440 h 1437"/>
                <a:gd name="T92" fmla="*/ 700 w 4960"/>
                <a:gd name="T93" fmla="*/ 367 h 1437"/>
                <a:gd name="T94" fmla="*/ 791 w 4960"/>
                <a:gd name="T95" fmla="*/ 301 h 1437"/>
                <a:gd name="T96" fmla="*/ 887 w 4960"/>
                <a:gd name="T97" fmla="*/ 243 h 1437"/>
                <a:gd name="T98" fmla="*/ 990 w 4960"/>
                <a:gd name="T99" fmla="*/ 191 h 1437"/>
                <a:gd name="T100" fmla="*/ 1096 w 4960"/>
                <a:gd name="T101" fmla="*/ 147 h 1437"/>
                <a:gd name="T102" fmla="*/ 1206 w 4960"/>
                <a:gd name="T103" fmla="*/ 108 h 1437"/>
                <a:gd name="T104" fmla="*/ 1351 w 4960"/>
                <a:gd name="T105" fmla="*/ 69 h 1437"/>
                <a:gd name="T106" fmla="*/ 1496 w 4960"/>
                <a:gd name="T107" fmla="*/ 40 h 1437"/>
                <a:gd name="T108" fmla="*/ 1645 w 4960"/>
                <a:gd name="T109" fmla="*/ 21 h 1437"/>
                <a:gd name="T110" fmla="*/ 1794 w 4960"/>
                <a:gd name="T111" fmla="*/ 10 h 1437"/>
                <a:gd name="T112" fmla="*/ 1954 w 4960"/>
                <a:gd name="T113" fmla="*/ 4 h 1437"/>
                <a:gd name="T114" fmla="*/ 2117 w 4960"/>
                <a:gd name="T115" fmla="*/ 2 h 1437"/>
                <a:gd name="T116" fmla="*/ 4896 w 4960"/>
                <a:gd name="T117" fmla="*/ 0 h 1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60" h="1437">
                  <a:moveTo>
                    <a:pt x="4896" y="0"/>
                  </a:moveTo>
                  <a:lnTo>
                    <a:pt x="4960" y="0"/>
                  </a:lnTo>
                  <a:lnTo>
                    <a:pt x="4935" y="46"/>
                  </a:lnTo>
                  <a:lnTo>
                    <a:pt x="4912" y="89"/>
                  </a:lnTo>
                  <a:lnTo>
                    <a:pt x="4892" y="131"/>
                  </a:lnTo>
                  <a:lnTo>
                    <a:pt x="4879" y="162"/>
                  </a:lnTo>
                  <a:lnTo>
                    <a:pt x="4860" y="181"/>
                  </a:lnTo>
                  <a:lnTo>
                    <a:pt x="4838" y="195"/>
                  </a:lnTo>
                  <a:lnTo>
                    <a:pt x="4809" y="201"/>
                  </a:lnTo>
                  <a:lnTo>
                    <a:pt x="4776" y="203"/>
                  </a:lnTo>
                  <a:lnTo>
                    <a:pt x="4287" y="201"/>
                  </a:lnTo>
                  <a:lnTo>
                    <a:pt x="3798" y="203"/>
                  </a:lnTo>
                  <a:lnTo>
                    <a:pt x="3590" y="207"/>
                  </a:lnTo>
                  <a:lnTo>
                    <a:pt x="3381" y="216"/>
                  </a:lnTo>
                  <a:lnTo>
                    <a:pt x="3172" y="234"/>
                  </a:lnTo>
                  <a:lnTo>
                    <a:pt x="2965" y="261"/>
                  </a:lnTo>
                  <a:lnTo>
                    <a:pt x="2826" y="284"/>
                  </a:lnTo>
                  <a:lnTo>
                    <a:pt x="2689" y="313"/>
                  </a:lnTo>
                  <a:lnTo>
                    <a:pt x="2554" y="350"/>
                  </a:lnTo>
                  <a:lnTo>
                    <a:pt x="2420" y="394"/>
                  </a:lnTo>
                  <a:lnTo>
                    <a:pt x="2289" y="446"/>
                  </a:lnTo>
                  <a:lnTo>
                    <a:pt x="2161" y="508"/>
                  </a:lnTo>
                  <a:lnTo>
                    <a:pt x="2047" y="576"/>
                  </a:lnTo>
                  <a:lnTo>
                    <a:pt x="1941" y="651"/>
                  </a:lnTo>
                  <a:lnTo>
                    <a:pt x="1840" y="734"/>
                  </a:lnTo>
                  <a:lnTo>
                    <a:pt x="1746" y="823"/>
                  </a:lnTo>
                  <a:lnTo>
                    <a:pt x="1660" y="921"/>
                  </a:lnTo>
                  <a:lnTo>
                    <a:pt x="1579" y="1026"/>
                  </a:lnTo>
                  <a:lnTo>
                    <a:pt x="1496" y="1151"/>
                  </a:lnTo>
                  <a:lnTo>
                    <a:pt x="1417" y="1281"/>
                  </a:lnTo>
                  <a:lnTo>
                    <a:pt x="1338" y="1410"/>
                  </a:lnTo>
                  <a:lnTo>
                    <a:pt x="1326" y="1426"/>
                  </a:lnTo>
                  <a:lnTo>
                    <a:pt x="1313" y="1433"/>
                  </a:lnTo>
                  <a:lnTo>
                    <a:pt x="1295" y="1437"/>
                  </a:lnTo>
                  <a:lnTo>
                    <a:pt x="37" y="1437"/>
                  </a:lnTo>
                  <a:lnTo>
                    <a:pt x="21" y="1435"/>
                  </a:lnTo>
                  <a:lnTo>
                    <a:pt x="0" y="1435"/>
                  </a:lnTo>
                  <a:lnTo>
                    <a:pt x="64" y="1310"/>
                  </a:lnTo>
                  <a:lnTo>
                    <a:pt x="126" y="1186"/>
                  </a:lnTo>
                  <a:lnTo>
                    <a:pt x="186" y="1061"/>
                  </a:lnTo>
                  <a:lnTo>
                    <a:pt x="247" y="937"/>
                  </a:lnTo>
                  <a:lnTo>
                    <a:pt x="315" y="817"/>
                  </a:lnTo>
                  <a:lnTo>
                    <a:pt x="389" y="701"/>
                  </a:lnTo>
                  <a:lnTo>
                    <a:pt x="458" y="607"/>
                  </a:lnTo>
                  <a:lnTo>
                    <a:pt x="533" y="520"/>
                  </a:lnTo>
                  <a:lnTo>
                    <a:pt x="615" y="440"/>
                  </a:lnTo>
                  <a:lnTo>
                    <a:pt x="700" y="367"/>
                  </a:lnTo>
                  <a:lnTo>
                    <a:pt x="791" y="301"/>
                  </a:lnTo>
                  <a:lnTo>
                    <a:pt x="887" y="243"/>
                  </a:lnTo>
                  <a:lnTo>
                    <a:pt x="990" y="191"/>
                  </a:lnTo>
                  <a:lnTo>
                    <a:pt x="1096" y="147"/>
                  </a:lnTo>
                  <a:lnTo>
                    <a:pt x="1206" y="108"/>
                  </a:lnTo>
                  <a:lnTo>
                    <a:pt x="1351" y="69"/>
                  </a:lnTo>
                  <a:lnTo>
                    <a:pt x="1496" y="40"/>
                  </a:lnTo>
                  <a:lnTo>
                    <a:pt x="1645" y="21"/>
                  </a:lnTo>
                  <a:lnTo>
                    <a:pt x="1794" y="10"/>
                  </a:lnTo>
                  <a:lnTo>
                    <a:pt x="1954" y="4"/>
                  </a:lnTo>
                  <a:lnTo>
                    <a:pt x="2117" y="2"/>
                  </a:lnTo>
                  <a:lnTo>
                    <a:pt x="489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22" name="Freeform 8">
              <a:extLst>
                <a:ext uri="{FF2B5EF4-FFF2-40B4-BE49-F238E27FC236}">
                  <a16:creationId xmlns:a16="http://schemas.microsoft.com/office/drawing/2014/main" id="{E1355289-BE5F-41B1-954C-B78211E4669F}"/>
                </a:ext>
              </a:extLst>
            </p:cNvPr>
            <p:cNvSpPr>
              <a:spLocks/>
            </p:cNvSpPr>
            <p:nvPr/>
          </p:nvSpPr>
          <p:spPr bwMode="auto">
            <a:xfrm>
              <a:off x="-365" y="643"/>
              <a:ext cx="2316" cy="1988"/>
            </a:xfrm>
            <a:custGeom>
              <a:avLst/>
              <a:gdLst>
                <a:gd name="T0" fmla="*/ 2297 w 2316"/>
                <a:gd name="T1" fmla="*/ 0 h 1988"/>
                <a:gd name="T2" fmla="*/ 2316 w 2316"/>
                <a:gd name="T3" fmla="*/ 0 h 1988"/>
                <a:gd name="T4" fmla="*/ 2250 w 2316"/>
                <a:gd name="T5" fmla="*/ 124 h 1988"/>
                <a:gd name="T6" fmla="*/ 2185 w 2316"/>
                <a:gd name="T7" fmla="*/ 245 h 1988"/>
                <a:gd name="T8" fmla="*/ 2038 w 2316"/>
                <a:gd name="T9" fmla="*/ 510 h 1988"/>
                <a:gd name="T10" fmla="*/ 1885 w 2316"/>
                <a:gd name="T11" fmla="*/ 771 h 1988"/>
                <a:gd name="T12" fmla="*/ 1726 w 2316"/>
                <a:gd name="T13" fmla="*/ 1028 h 1988"/>
                <a:gd name="T14" fmla="*/ 1560 w 2316"/>
                <a:gd name="T15" fmla="*/ 1281 h 1988"/>
                <a:gd name="T16" fmla="*/ 1496 w 2316"/>
                <a:gd name="T17" fmla="*/ 1368 h 1988"/>
                <a:gd name="T18" fmla="*/ 1431 w 2316"/>
                <a:gd name="T19" fmla="*/ 1455 h 1988"/>
                <a:gd name="T20" fmla="*/ 1361 w 2316"/>
                <a:gd name="T21" fmla="*/ 1536 h 1988"/>
                <a:gd name="T22" fmla="*/ 1286 w 2316"/>
                <a:gd name="T23" fmla="*/ 1613 h 1988"/>
                <a:gd name="T24" fmla="*/ 1205 w 2316"/>
                <a:gd name="T25" fmla="*/ 1685 h 1988"/>
                <a:gd name="T26" fmla="*/ 1118 w 2316"/>
                <a:gd name="T27" fmla="*/ 1751 h 1988"/>
                <a:gd name="T28" fmla="*/ 1036 w 2316"/>
                <a:gd name="T29" fmla="*/ 1803 h 1988"/>
                <a:gd name="T30" fmla="*/ 951 w 2316"/>
                <a:gd name="T31" fmla="*/ 1847 h 1988"/>
                <a:gd name="T32" fmla="*/ 864 w 2316"/>
                <a:gd name="T33" fmla="*/ 1884 h 1988"/>
                <a:gd name="T34" fmla="*/ 773 w 2316"/>
                <a:gd name="T35" fmla="*/ 1913 h 1988"/>
                <a:gd name="T36" fmla="*/ 683 w 2316"/>
                <a:gd name="T37" fmla="*/ 1936 h 1988"/>
                <a:gd name="T38" fmla="*/ 586 w 2316"/>
                <a:gd name="T39" fmla="*/ 1953 h 1988"/>
                <a:gd name="T40" fmla="*/ 449 w 2316"/>
                <a:gd name="T41" fmla="*/ 1971 h 1988"/>
                <a:gd name="T42" fmla="*/ 311 w 2316"/>
                <a:gd name="T43" fmla="*/ 1980 h 1988"/>
                <a:gd name="T44" fmla="*/ 172 w 2316"/>
                <a:gd name="T45" fmla="*/ 1986 h 1988"/>
                <a:gd name="T46" fmla="*/ 33 w 2316"/>
                <a:gd name="T47" fmla="*/ 1988 h 1988"/>
                <a:gd name="T48" fmla="*/ 18 w 2316"/>
                <a:gd name="T49" fmla="*/ 1988 h 1988"/>
                <a:gd name="T50" fmla="*/ 0 w 2316"/>
                <a:gd name="T51" fmla="*/ 1988 h 1988"/>
                <a:gd name="T52" fmla="*/ 8 w 2316"/>
                <a:gd name="T53" fmla="*/ 1969 h 1988"/>
                <a:gd name="T54" fmla="*/ 14 w 2316"/>
                <a:gd name="T55" fmla="*/ 1955 h 1988"/>
                <a:gd name="T56" fmla="*/ 916 w 2316"/>
                <a:gd name="T57" fmla="*/ 168 h 1988"/>
                <a:gd name="T58" fmla="*/ 928 w 2316"/>
                <a:gd name="T59" fmla="*/ 149 h 1988"/>
                <a:gd name="T60" fmla="*/ 945 w 2316"/>
                <a:gd name="T61" fmla="*/ 137 h 1988"/>
                <a:gd name="T62" fmla="*/ 967 w 2316"/>
                <a:gd name="T63" fmla="*/ 133 h 1988"/>
                <a:gd name="T64" fmla="*/ 1753 w 2316"/>
                <a:gd name="T65" fmla="*/ 54 h 1988"/>
                <a:gd name="T66" fmla="*/ 2281 w 2316"/>
                <a:gd name="T67" fmla="*/ 0 h 1988"/>
                <a:gd name="T68" fmla="*/ 2297 w 2316"/>
                <a:gd name="T69" fmla="*/ 0 h 1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16" h="1988">
                  <a:moveTo>
                    <a:pt x="2297" y="0"/>
                  </a:moveTo>
                  <a:lnTo>
                    <a:pt x="2316" y="0"/>
                  </a:lnTo>
                  <a:lnTo>
                    <a:pt x="2250" y="124"/>
                  </a:lnTo>
                  <a:lnTo>
                    <a:pt x="2185" y="245"/>
                  </a:lnTo>
                  <a:lnTo>
                    <a:pt x="2038" y="510"/>
                  </a:lnTo>
                  <a:lnTo>
                    <a:pt x="1885" y="771"/>
                  </a:lnTo>
                  <a:lnTo>
                    <a:pt x="1726" y="1028"/>
                  </a:lnTo>
                  <a:lnTo>
                    <a:pt x="1560" y="1281"/>
                  </a:lnTo>
                  <a:lnTo>
                    <a:pt x="1496" y="1368"/>
                  </a:lnTo>
                  <a:lnTo>
                    <a:pt x="1431" y="1455"/>
                  </a:lnTo>
                  <a:lnTo>
                    <a:pt x="1361" y="1536"/>
                  </a:lnTo>
                  <a:lnTo>
                    <a:pt x="1286" y="1613"/>
                  </a:lnTo>
                  <a:lnTo>
                    <a:pt x="1205" y="1685"/>
                  </a:lnTo>
                  <a:lnTo>
                    <a:pt x="1118" y="1751"/>
                  </a:lnTo>
                  <a:lnTo>
                    <a:pt x="1036" y="1803"/>
                  </a:lnTo>
                  <a:lnTo>
                    <a:pt x="951" y="1847"/>
                  </a:lnTo>
                  <a:lnTo>
                    <a:pt x="864" y="1884"/>
                  </a:lnTo>
                  <a:lnTo>
                    <a:pt x="773" y="1913"/>
                  </a:lnTo>
                  <a:lnTo>
                    <a:pt x="683" y="1936"/>
                  </a:lnTo>
                  <a:lnTo>
                    <a:pt x="586" y="1953"/>
                  </a:lnTo>
                  <a:lnTo>
                    <a:pt x="449" y="1971"/>
                  </a:lnTo>
                  <a:lnTo>
                    <a:pt x="311" y="1980"/>
                  </a:lnTo>
                  <a:lnTo>
                    <a:pt x="172" y="1986"/>
                  </a:lnTo>
                  <a:lnTo>
                    <a:pt x="33" y="1988"/>
                  </a:lnTo>
                  <a:lnTo>
                    <a:pt x="18" y="1988"/>
                  </a:lnTo>
                  <a:lnTo>
                    <a:pt x="0" y="1988"/>
                  </a:lnTo>
                  <a:lnTo>
                    <a:pt x="8" y="1969"/>
                  </a:lnTo>
                  <a:lnTo>
                    <a:pt x="14" y="1955"/>
                  </a:lnTo>
                  <a:lnTo>
                    <a:pt x="916" y="168"/>
                  </a:lnTo>
                  <a:lnTo>
                    <a:pt x="928" y="149"/>
                  </a:lnTo>
                  <a:lnTo>
                    <a:pt x="945" y="137"/>
                  </a:lnTo>
                  <a:lnTo>
                    <a:pt x="967" y="133"/>
                  </a:lnTo>
                  <a:lnTo>
                    <a:pt x="1753" y="54"/>
                  </a:lnTo>
                  <a:lnTo>
                    <a:pt x="2281" y="0"/>
                  </a:lnTo>
                  <a:lnTo>
                    <a:pt x="229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30" name="Freeform 9">
              <a:extLst>
                <a:ext uri="{FF2B5EF4-FFF2-40B4-BE49-F238E27FC236}">
                  <a16:creationId xmlns:a16="http://schemas.microsoft.com/office/drawing/2014/main" id="{8A815911-1EC8-4303-988F-6009E820B583}"/>
                </a:ext>
              </a:extLst>
            </p:cNvPr>
            <p:cNvSpPr>
              <a:spLocks/>
            </p:cNvSpPr>
            <p:nvPr/>
          </p:nvSpPr>
          <p:spPr bwMode="auto">
            <a:xfrm>
              <a:off x="3146" y="-875"/>
              <a:ext cx="2472" cy="1029"/>
            </a:xfrm>
            <a:custGeom>
              <a:avLst/>
              <a:gdLst>
                <a:gd name="T0" fmla="*/ 2451 w 2472"/>
                <a:gd name="T1" fmla="*/ 0 h 1029"/>
                <a:gd name="T2" fmla="*/ 2472 w 2472"/>
                <a:gd name="T3" fmla="*/ 0 h 1029"/>
                <a:gd name="T4" fmla="*/ 2426 w 2472"/>
                <a:gd name="T5" fmla="*/ 94 h 1029"/>
                <a:gd name="T6" fmla="*/ 2379 w 2472"/>
                <a:gd name="T7" fmla="*/ 185 h 1029"/>
                <a:gd name="T8" fmla="*/ 1977 w 2472"/>
                <a:gd name="T9" fmla="*/ 1004 h 1029"/>
                <a:gd name="T10" fmla="*/ 1967 w 2472"/>
                <a:gd name="T11" fmla="*/ 1018 h 1029"/>
                <a:gd name="T12" fmla="*/ 1956 w 2472"/>
                <a:gd name="T13" fmla="*/ 1027 h 1029"/>
                <a:gd name="T14" fmla="*/ 1937 w 2472"/>
                <a:gd name="T15" fmla="*/ 1029 h 1029"/>
                <a:gd name="T16" fmla="*/ 23 w 2472"/>
                <a:gd name="T17" fmla="*/ 1029 h 1029"/>
                <a:gd name="T18" fmla="*/ 17 w 2472"/>
                <a:gd name="T19" fmla="*/ 1027 h 1029"/>
                <a:gd name="T20" fmla="*/ 9 w 2472"/>
                <a:gd name="T21" fmla="*/ 1027 h 1029"/>
                <a:gd name="T22" fmla="*/ 0 w 2472"/>
                <a:gd name="T23" fmla="*/ 1027 h 1029"/>
                <a:gd name="T24" fmla="*/ 48 w 2472"/>
                <a:gd name="T25" fmla="*/ 938 h 1029"/>
                <a:gd name="T26" fmla="*/ 100 w 2472"/>
                <a:gd name="T27" fmla="*/ 852 h 1029"/>
                <a:gd name="T28" fmla="*/ 152 w 2472"/>
                <a:gd name="T29" fmla="*/ 767 h 1029"/>
                <a:gd name="T30" fmla="*/ 210 w 2472"/>
                <a:gd name="T31" fmla="*/ 683 h 1029"/>
                <a:gd name="T32" fmla="*/ 270 w 2472"/>
                <a:gd name="T33" fmla="*/ 606 h 1029"/>
                <a:gd name="T34" fmla="*/ 334 w 2472"/>
                <a:gd name="T35" fmla="*/ 531 h 1029"/>
                <a:gd name="T36" fmla="*/ 404 w 2472"/>
                <a:gd name="T37" fmla="*/ 461 h 1029"/>
                <a:gd name="T38" fmla="*/ 479 w 2472"/>
                <a:gd name="T39" fmla="*/ 396 h 1029"/>
                <a:gd name="T40" fmla="*/ 560 w 2472"/>
                <a:gd name="T41" fmla="*/ 336 h 1029"/>
                <a:gd name="T42" fmla="*/ 647 w 2472"/>
                <a:gd name="T43" fmla="*/ 284 h 1029"/>
                <a:gd name="T44" fmla="*/ 744 w 2472"/>
                <a:gd name="T45" fmla="*/ 235 h 1029"/>
                <a:gd name="T46" fmla="*/ 842 w 2472"/>
                <a:gd name="T47" fmla="*/ 195 h 1029"/>
                <a:gd name="T48" fmla="*/ 941 w 2472"/>
                <a:gd name="T49" fmla="*/ 162 h 1029"/>
                <a:gd name="T50" fmla="*/ 1043 w 2472"/>
                <a:gd name="T51" fmla="*/ 133 h 1029"/>
                <a:gd name="T52" fmla="*/ 1148 w 2472"/>
                <a:gd name="T53" fmla="*/ 108 h 1029"/>
                <a:gd name="T54" fmla="*/ 1320 w 2472"/>
                <a:gd name="T55" fmla="*/ 75 h 1029"/>
                <a:gd name="T56" fmla="*/ 1492 w 2472"/>
                <a:gd name="T57" fmla="*/ 50 h 1029"/>
                <a:gd name="T58" fmla="*/ 1666 w 2472"/>
                <a:gd name="T59" fmla="*/ 32 h 1029"/>
                <a:gd name="T60" fmla="*/ 1842 w 2472"/>
                <a:gd name="T61" fmla="*/ 21 h 1029"/>
                <a:gd name="T62" fmla="*/ 2138 w 2472"/>
                <a:gd name="T63" fmla="*/ 9 h 1029"/>
                <a:gd name="T64" fmla="*/ 2433 w 2472"/>
                <a:gd name="T65" fmla="*/ 0 h 1029"/>
                <a:gd name="T66" fmla="*/ 2451 w 2472"/>
                <a:gd name="T67" fmla="*/ 0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72" h="1029">
                  <a:moveTo>
                    <a:pt x="2451" y="0"/>
                  </a:moveTo>
                  <a:lnTo>
                    <a:pt x="2472" y="0"/>
                  </a:lnTo>
                  <a:lnTo>
                    <a:pt x="2426" y="94"/>
                  </a:lnTo>
                  <a:lnTo>
                    <a:pt x="2379" y="185"/>
                  </a:lnTo>
                  <a:lnTo>
                    <a:pt x="1977" y="1004"/>
                  </a:lnTo>
                  <a:lnTo>
                    <a:pt x="1967" y="1018"/>
                  </a:lnTo>
                  <a:lnTo>
                    <a:pt x="1956" y="1027"/>
                  </a:lnTo>
                  <a:lnTo>
                    <a:pt x="1937" y="1029"/>
                  </a:lnTo>
                  <a:lnTo>
                    <a:pt x="23" y="1029"/>
                  </a:lnTo>
                  <a:lnTo>
                    <a:pt x="17" y="1027"/>
                  </a:lnTo>
                  <a:lnTo>
                    <a:pt x="9" y="1027"/>
                  </a:lnTo>
                  <a:lnTo>
                    <a:pt x="0" y="1027"/>
                  </a:lnTo>
                  <a:lnTo>
                    <a:pt x="48" y="938"/>
                  </a:lnTo>
                  <a:lnTo>
                    <a:pt x="100" y="852"/>
                  </a:lnTo>
                  <a:lnTo>
                    <a:pt x="152" y="767"/>
                  </a:lnTo>
                  <a:lnTo>
                    <a:pt x="210" y="683"/>
                  </a:lnTo>
                  <a:lnTo>
                    <a:pt x="270" y="606"/>
                  </a:lnTo>
                  <a:lnTo>
                    <a:pt x="334" y="531"/>
                  </a:lnTo>
                  <a:lnTo>
                    <a:pt x="404" y="461"/>
                  </a:lnTo>
                  <a:lnTo>
                    <a:pt x="479" y="396"/>
                  </a:lnTo>
                  <a:lnTo>
                    <a:pt x="560" y="336"/>
                  </a:lnTo>
                  <a:lnTo>
                    <a:pt x="647" y="284"/>
                  </a:lnTo>
                  <a:lnTo>
                    <a:pt x="744" y="235"/>
                  </a:lnTo>
                  <a:lnTo>
                    <a:pt x="842" y="195"/>
                  </a:lnTo>
                  <a:lnTo>
                    <a:pt x="941" y="162"/>
                  </a:lnTo>
                  <a:lnTo>
                    <a:pt x="1043" y="133"/>
                  </a:lnTo>
                  <a:lnTo>
                    <a:pt x="1148" y="108"/>
                  </a:lnTo>
                  <a:lnTo>
                    <a:pt x="1320" y="75"/>
                  </a:lnTo>
                  <a:lnTo>
                    <a:pt x="1492" y="50"/>
                  </a:lnTo>
                  <a:lnTo>
                    <a:pt x="1666" y="32"/>
                  </a:lnTo>
                  <a:lnTo>
                    <a:pt x="1842" y="21"/>
                  </a:lnTo>
                  <a:lnTo>
                    <a:pt x="2138" y="9"/>
                  </a:lnTo>
                  <a:lnTo>
                    <a:pt x="2433" y="0"/>
                  </a:lnTo>
                  <a:lnTo>
                    <a:pt x="245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grpSp>
      <p:sp>
        <p:nvSpPr>
          <p:cNvPr id="26" name="Segnaposto contenuto 2">
            <a:extLst>
              <a:ext uri="{FF2B5EF4-FFF2-40B4-BE49-F238E27FC236}">
                <a16:creationId xmlns:a16="http://schemas.microsoft.com/office/drawing/2014/main" id="{6D2B416D-7B49-44B1-B69F-DA365E602485}"/>
              </a:ext>
            </a:extLst>
          </p:cNvPr>
          <p:cNvSpPr>
            <a:spLocks noGrp="1"/>
          </p:cNvSpPr>
          <p:nvPr>
            <p:ph idx="1" hasCustomPrompt="1"/>
          </p:nvPr>
        </p:nvSpPr>
        <p:spPr>
          <a:xfrm>
            <a:off x="4272009" y="1958664"/>
            <a:ext cx="6356861" cy="346386"/>
          </a:xfrm>
          <a:prstGeom prst="rect">
            <a:avLst/>
          </a:prstGeom>
        </p:spPr>
        <p:txBody>
          <a:bodyPr vert="horz" lIns="0" tIns="45720" rIns="91440" bIns="45720" rtlCol="0" anchor="ctr" anchorCtr="0">
            <a:normAutofit/>
          </a:bodyPr>
          <a:lstStyle>
            <a:lvl1pPr algn="l">
              <a:defRPr lang="it-IT" sz="2000" baseline="0" smtClean="0">
                <a:solidFill>
                  <a:schemeClr val="bg2"/>
                </a:solidFill>
              </a:defRPr>
            </a:lvl1pPr>
            <a:lvl2pPr>
              <a:defRPr lang="it-IT" smtClean="0"/>
            </a:lvl2pPr>
            <a:lvl3pPr>
              <a:defRPr lang="it-IT" smtClean="0"/>
            </a:lvl3pPr>
            <a:lvl4pPr>
              <a:defRPr lang="it-IT" smtClean="0"/>
            </a:lvl4pPr>
            <a:lvl5pPr>
              <a:defRPr lang="it-IT"/>
            </a:lvl5pPr>
          </a:lstStyle>
          <a:p>
            <a:pPr lvl="0"/>
            <a:r>
              <a:rPr lang="it-IT" dirty="0"/>
              <a:t>Indice</a:t>
            </a:r>
          </a:p>
        </p:txBody>
      </p:sp>
      <p:sp>
        <p:nvSpPr>
          <p:cNvPr id="27" name="Segnaposto contenuto 2">
            <a:extLst>
              <a:ext uri="{FF2B5EF4-FFF2-40B4-BE49-F238E27FC236}">
                <a16:creationId xmlns:a16="http://schemas.microsoft.com/office/drawing/2014/main" id="{6D2B416D-7B49-44B1-B69F-DA365E602485}"/>
              </a:ext>
            </a:extLst>
          </p:cNvPr>
          <p:cNvSpPr>
            <a:spLocks noGrp="1"/>
          </p:cNvSpPr>
          <p:nvPr>
            <p:ph idx="10" hasCustomPrompt="1"/>
          </p:nvPr>
        </p:nvSpPr>
        <p:spPr>
          <a:xfrm>
            <a:off x="10778424" y="1958663"/>
            <a:ext cx="543732" cy="346387"/>
          </a:xfrm>
          <a:prstGeom prst="rect">
            <a:avLst/>
          </a:prstGeom>
        </p:spPr>
        <p:txBody>
          <a:bodyPr vert="horz" lIns="0" tIns="45720" rIns="91440" bIns="45720" rtlCol="0" anchor="ctr" anchorCtr="0">
            <a:normAutofit/>
          </a:bodyPr>
          <a:lstStyle>
            <a:lvl1pPr algn="r">
              <a:defRPr lang="it-IT" sz="2000" baseline="0" smtClean="0">
                <a:solidFill>
                  <a:schemeClr val="bg2"/>
                </a:solidFill>
              </a:defRPr>
            </a:lvl1pPr>
            <a:lvl2pPr>
              <a:defRPr lang="it-IT" smtClean="0"/>
            </a:lvl2pPr>
            <a:lvl3pPr>
              <a:defRPr lang="it-IT" smtClean="0"/>
            </a:lvl3pPr>
            <a:lvl4pPr>
              <a:defRPr lang="it-IT" smtClean="0"/>
            </a:lvl4pPr>
            <a:lvl5pPr>
              <a:defRPr lang="it-IT"/>
            </a:lvl5pPr>
          </a:lstStyle>
          <a:p>
            <a:pPr lvl="0"/>
            <a:r>
              <a:rPr lang="it-IT" dirty="0"/>
              <a:t>N </a:t>
            </a:r>
          </a:p>
        </p:txBody>
      </p:sp>
      <p:sp>
        <p:nvSpPr>
          <p:cNvPr id="28" name="CasellaDiTesto 27"/>
          <p:cNvSpPr txBox="1"/>
          <p:nvPr userDrawn="1"/>
        </p:nvSpPr>
        <p:spPr>
          <a:xfrm>
            <a:off x="9506078" y="1119200"/>
            <a:ext cx="1812275" cy="646331"/>
          </a:xfrm>
          <a:prstGeom prst="rect">
            <a:avLst/>
          </a:prstGeom>
          <a:noFill/>
        </p:spPr>
        <p:txBody>
          <a:bodyPr wrap="square" rtlCol="0">
            <a:spAutoFit/>
          </a:bodyPr>
          <a:lstStyle/>
          <a:p>
            <a:pPr algn="r"/>
            <a:r>
              <a:rPr lang="it-IT" sz="3600" b="1" kern="1200" dirty="0">
                <a:solidFill>
                  <a:schemeClr val="tx2"/>
                </a:solidFill>
                <a:latin typeface="+mj-lt"/>
                <a:ea typeface="+mj-ea"/>
                <a:cs typeface="+mj-cs"/>
              </a:rPr>
              <a:t>INDICE</a:t>
            </a:r>
          </a:p>
        </p:txBody>
      </p:sp>
      <p:sp>
        <p:nvSpPr>
          <p:cNvPr id="29" name="Segnaposto contenuto 2">
            <a:extLst>
              <a:ext uri="{FF2B5EF4-FFF2-40B4-BE49-F238E27FC236}">
                <a16:creationId xmlns:a16="http://schemas.microsoft.com/office/drawing/2014/main" id="{6D2B416D-7B49-44B1-B69F-DA365E602485}"/>
              </a:ext>
            </a:extLst>
          </p:cNvPr>
          <p:cNvSpPr>
            <a:spLocks noGrp="1"/>
          </p:cNvSpPr>
          <p:nvPr>
            <p:ph idx="11" hasCustomPrompt="1"/>
          </p:nvPr>
        </p:nvSpPr>
        <p:spPr>
          <a:xfrm>
            <a:off x="2673265" y="1958663"/>
            <a:ext cx="1366560" cy="346387"/>
          </a:xfrm>
          <a:prstGeom prst="rect">
            <a:avLst/>
          </a:prstGeom>
        </p:spPr>
        <p:txBody>
          <a:bodyPr vert="horz" lIns="0" tIns="45720" rIns="91440" bIns="45720" rtlCol="0" anchor="ctr" anchorCtr="0">
            <a:normAutofit/>
          </a:bodyPr>
          <a:lstStyle>
            <a:lvl1pPr algn="r">
              <a:defRPr lang="it-IT" sz="2000" b="1" baseline="0" smtClean="0">
                <a:solidFill>
                  <a:schemeClr val="tx2"/>
                </a:solidFill>
              </a:defRPr>
            </a:lvl1pPr>
            <a:lvl2pPr>
              <a:defRPr lang="it-IT" smtClean="0"/>
            </a:lvl2pPr>
            <a:lvl3pPr>
              <a:defRPr lang="it-IT" smtClean="0"/>
            </a:lvl3pPr>
            <a:lvl4pPr>
              <a:defRPr lang="it-IT" smtClean="0"/>
            </a:lvl4pPr>
            <a:lvl5pPr>
              <a:defRPr lang="it-IT"/>
            </a:lvl5pPr>
          </a:lstStyle>
          <a:p>
            <a:pPr lvl="0"/>
            <a:r>
              <a:rPr lang="it-IT" dirty="0"/>
              <a:t>00</a:t>
            </a:r>
          </a:p>
        </p:txBody>
      </p:sp>
      <p:sp>
        <p:nvSpPr>
          <p:cNvPr id="35" name="Segnaposto numero diapositiva 5">
            <a:extLst>
              <a:ext uri="{FF2B5EF4-FFF2-40B4-BE49-F238E27FC236}">
                <a16:creationId xmlns:a16="http://schemas.microsoft.com/office/drawing/2014/main" id="{79A77BD1-CC86-49F8-A7FD-E0EB30E9AA60}"/>
              </a:ext>
            </a:extLst>
          </p:cNvPr>
          <p:cNvSpPr txBox="1">
            <a:spLocks/>
          </p:cNvSpPr>
          <p:nvPr userDrawn="1"/>
        </p:nvSpPr>
        <p:spPr>
          <a:xfrm>
            <a:off x="11718170" y="6495906"/>
            <a:ext cx="472888" cy="231173"/>
          </a:xfrm>
          <a:prstGeom prst="rect">
            <a:avLst/>
          </a:prstGeom>
          <a:noFill/>
        </p:spPr>
        <p:txBody>
          <a:bodyPr wrap="none" lIns="0" tIns="0" rIns="0" bIns="0" rtlCol="0" anchor="ctr">
            <a:noAutofit/>
          </a:bodyPr>
          <a:lstStyle>
            <a:defPPr>
              <a:defRPr lang="en-US"/>
            </a:defPPr>
            <a:lvl1pPr marL="0" algn="ctr" defTabSz="914400" rtl="0" eaLnBrk="1" latinLnBrk="0" hangingPunct="1">
              <a:defRPr lang="en-GB" sz="1000" b="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fld id="{B9D7DBFB-DCE9-42BC-A361-A0671D12ADFC}" type="slidenum">
              <a:rPr lang="it-IT" smtClean="0"/>
              <a:pPr defTabSz="1219170"/>
              <a:t>‹N›</a:t>
            </a:fld>
            <a:endParaRPr lang="it-IT" dirty="0"/>
          </a:p>
        </p:txBody>
      </p:sp>
    </p:spTree>
    <p:extLst>
      <p:ext uri="{BB962C8B-B14F-4D97-AF65-F5344CB8AC3E}">
        <p14:creationId xmlns:p14="http://schemas.microsoft.com/office/powerpoint/2010/main" val="1293654596"/>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termezzo">
    <p:spTree>
      <p:nvGrpSpPr>
        <p:cNvPr id="1" name=""/>
        <p:cNvGrpSpPr/>
        <p:nvPr/>
      </p:nvGrpSpPr>
      <p:grpSpPr>
        <a:xfrm>
          <a:off x="0" y="0"/>
          <a:ext cx="0" cy="0"/>
          <a:chOff x="0" y="0"/>
          <a:chExt cx="0" cy="0"/>
        </a:xfrm>
      </p:grpSpPr>
      <p:sp>
        <p:nvSpPr>
          <p:cNvPr id="12" name="Rettangolo 11">
            <a:extLst>
              <a:ext uri="{FF2B5EF4-FFF2-40B4-BE49-F238E27FC236}">
                <a16:creationId xmlns:a16="http://schemas.microsoft.com/office/drawing/2014/main" id="{83084A23-6A9D-48F6-95F5-5090736F718A}"/>
              </a:ext>
            </a:extLst>
          </p:cNvPr>
          <p:cNvSpPr/>
          <p:nvPr userDrawn="1"/>
        </p:nvSpPr>
        <p:spPr>
          <a:xfrm>
            <a:off x="11719112" y="0"/>
            <a:ext cx="47288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4" name="Group 4">
            <a:extLst>
              <a:ext uri="{FF2B5EF4-FFF2-40B4-BE49-F238E27FC236}">
                <a16:creationId xmlns:a16="http://schemas.microsoft.com/office/drawing/2014/main" id="{E4737D48-B2DB-4F53-BFC9-9F18751EDFC0}"/>
              </a:ext>
            </a:extLst>
          </p:cNvPr>
          <p:cNvGrpSpPr>
            <a:grpSpLocks noChangeAspect="1"/>
          </p:cNvGrpSpPr>
          <p:nvPr userDrawn="1"/>
        </p:nvGrpSpPr>
        <p:grpSpPr bwMode="auto">
          <a:xfrm>
            <a:off x="11787016" y="90427"/>
            <a:ext cx="346160" cy="234428"/>
            <a:chOff x="-560" y="-1287"/>
            <a:chExt cx="6379" cy="4320"/>
          </a:xfrm>
        </p:grpSpPr>
        <p:sp>
          <p:nvSpPr>
            <p:cNvPr id="15" name="AutoShape 3">
              <a:extLst>
                <a:ext uri="{FF2B5EF4-FFF2-40B4-BE49-F238E27FC236}">
                  <a16:creationId xmlns:a16="http://schemas.microsoft.com/office/drawing/2014/main" id="{525F0B45-3EF6-4A9D-A83E-CDB12E556535}"/>
                </a:ext>
              </a:extLst>
            </p:cNvPr>
            <p:cNvSpPr>
              <a:spLocks noChangeAspect="1" noChangeArrowheads="1" noTextEdit="1"/>
            </p:cNvSpPr>
            <p:nvPr/>
          </p:nvSpPr>
          <p:spPr bwMode="auto">
            <a:xfrm>
              <a:off x="-560" y="-1287"/>
              <a:ext cx="6379" cy="43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6" name="Rectangle 5">
              <a:extLst>
                <a:ext uri="{FF2B5EF4-FFF2-40B4-BE49-F238E27FC236}">
                  <a16:creationId xmlns:a16="http://schemas.microsoft.com/office/drawing/2014/main" id="{DB6A0205-9830-47FC-AFEF-1EA19F148D8C}"/>
                </a:ext>
              </a:extLst>
            </p:cNvPr>
            <p:cNvSpPr>
              <a:spLocks noChangeArrowheads="1"/>
            </p:cNvSpPr>
            <p:nvPr/>
          </p:nvSpPr>
          <p:spPr bwMode="auto">
            <a:xfrm>
              <a:off x="-560" y="-1287"/>
              <a:ext cx="6379" cy="4320"/>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7" name="Freeform 6">
              <a:extLst>
                <a:ext uri="{FF2B5EF4-FFF2-40B4-BE49-F238E27FC236}">
                  <a16:creationId xmlns:a16="http://schemas.microsoft.com/office/drawing/2014/main" id="{A652E29C-2288-4037-A735-2C99372F7809}"/>
                </a:ext>
              </a:extLst>
            </p:cNvPr>
            <p:cNvSpPr>
              <a:spLocks/>
            </p:cNvSpPr>
            <p:nvPr/>
          </p:nvSpPr>
          <p:spPr bwMode="auto">
            <a:xfrm>
              <a:off x="-560" y="423"/>
              <a:ext cx="5536" cy="2610"/>
            </a:xfrm>
            <a:custGeom>
              <a:avLst/>
              <a:gdLst>
                <a:gd name="T0" fmla="*/ 5536 w 5536"/>
                <a:gd name="T1" fmla="*/ 0 h 2610"/>
                <a:gd name="T2" fmla="*/ 5470 w 5536"/>
                <a:gd name="T3" fmla="*/ 127 h 2610"/>
                <a:gd name="T4" fmla="*/ 5449 w 5536"/>
                <a:gd name="T5" fmla="*/ 139 h 2610"/>
                <a:gd name="T6" fmla="*/ 5061 w 5536"/>
                <a:gd name="T7" fmla="*/ 164 h 2610"/>
                <a:gd name="T8" fmla="*/ 4881 w 5536"/>
                <a:gd name="T9" fmla="*/ 189 h 2610"/>
                <a:gd name="T10" fmla="*/ 4722 w 5536"/>
                <a:gd name="T11" fmla="*/ 247 h 2610"/>
                <a:gd name="T12" fmla="*/ 4585 w 5536"/>
                <a:gd name="T13" fmla="*/ 336 h 2610"/>
                <a:gd name="T14" fmla="*/ 4471 w 5536"/>
                <a:gd name="T15" fmla="*/ 460 h 2610"/>
                <a:gd name="T16" fmla="*/ 4380 w 5536"/>
                <a:gd name="T17" fmla="*/ 618 h 2610"/>
                <a:gd name="T18" fmla="*/ 4338 w 5536"/>
                <a:gd name="T19" fmla="*/ 757 h 2610"/>
                <a:gd name="T20" fmla="*/ 4318 w 5536"/>
                <a:gd name="T21" fmla="*/ 902 h 2610"/>
                <a:gd name="T22" fmla="*/ 4305 w 5536"/>
                <a:gd name="T23" fmla="*/ 1107 h 2610"/>
                <a:gd name="T24" fmla="*/ 4278 w 5536"/>
                <a:gd name="T25" fmla="*/ 1312 h 2610"/>
                <a:gd name="T26" fmla="*/ 4208 w 5536"/>
                <a:gd name="T27" fmla="*/ 1538 h 2610"/>
                <a:gd name="T28" fmla="*/ 4100 w 5536"/>
                <a:gd name="T29" fmla="*/ 1768 h 2610"/>
                <a:gd name="T30" fmla="*/ 3963 w 5536"/>
                <a:gd name="T31" fmla="*/ 1971 h 2610"/>
                <a:gd name="T32" fmla="*/ 3800 w 5536"/>
                <a:gd name="T33" fmla="*/ 2146 h 2610"/>
                <a:gd name="T34" fmla="*/ 3609 w 5536"/>
                <a:gd name="T35" fmla="*/ 2293 h 2610"/>
                <a:gd name="T36" fmla="*/ 3391 w 5536"/>
                <a:gd name="T37" fmla="*/ 2413 h 2610"/>
                <a:gd name="T38" fmla="*/ 3145 w 5536"/>
                <a:gd name="T39" fmla="*/ 2504 h 2610"/>
                <a:gd name="T40" fmla="*/ 2911 w 5536"/>
                <a:gd name="T41" fmla="*/ 2552 h 2610"/>
                <a:gd name="T42" fmla="*/ 2671 w 5536"/>
                <a:gd name="T43" fmla="*/ 2585 h 2610"/>
                <a:gd name="T44" fmla="*/ 2378 w 5536"/>
                <a:gd name="T45" fmla="*/ 2608 h 2610"/>
                <a:gd name="T46" fmla="*/ 2084 w 5536"/>
                <a:gd name="T47" fmla="*/ 2608 h 2610"/>
                <a:gd name="T48" fmla="*/ 54 w 5536"/>
                <a:gd name="T49" fmla="*/ 2608 h 2610"/>
                <a:gd name="T50" fmla="*/ 0 w 5536"/>
                <a:gd name="T51" fmla="*/ 2608 h 2610"/>
                <a:gd name="T52" fmla="*/ 64 w 5536"/>
                <a:gd name="T53" fmla="*/ 2477 h 2610"/>
                <a:gd name="T54" fmla="*/ 93 w 5536"/>
                <a:gd name="T55" fmla="*/ 2436 h 2610"/>
                <a:gd name="T56" fmla="*/ 143 w 5536"/>
                <a:gd name="T57" fmla="*/ 2426 h 2610"/>
                <a:gd name="T58" fmla="*/ 1098 w 5536"/>
                <a:gd name="T59" fmla="*/ 2419 h 2610"/>
                <a:gd name="T60" fmla="*/ 1469 w 5536"/>
                <a:gd name="T61" fmla="*/ 2396 h 2610"/>
                <a:gd name="T62" fmla="*/ 1753 w 5536"/>
                <a:gd name="T63" fmla="*/ 2368 h 2610"/>
                <a:gd name="T64" fmla="*/ 1947 w 5536"/>
                <a:gd name="T65" fmla="*/ 2336 h 2610"/>
                <a:gd name="T66" fmla="*/ 2155 w 5536"/>
                <a:gd name="T67" fmla="*/ 2268 h 2610"/>
                <a:gd name="T68" fmla="*/ 2362 w 5536"/>
                <a:gd name="T69" fmla="*/ 2162 h 2610"/>
                <a:gd name="T70" fmla="*/ 2540 w 5536"/>
                <a:gd name="T71" fmla="*/ 2028 h 2610"/>
                <a:gd name="T72" fmla="*/ 2687 w 5536"/>
                <a:gd name="T73" fmla="*/ 1866 h 2610"/>
                <a:gd name="T74" fmla="*/ 2807 w 5536"/>
                <a:gd name="T75" fmla="*/ 1675 h 2610"/>
                <a:gd name="T76" fmla="*/ 2896 w 5536"/>
                <a:gd name="T77" fmla="*/ 1453 h 2610"/>
                <a:gd name="T78" fmla="*/ 3064 w 5536"/>
                <a:gd name="T79" fmla="*/ 881 h 2610"/>
                <a:gd name="T80" fmla="*/ 3108 w 5536"/>
                <a:gd name="T81" fmla="*/ 732 h 2610"/>
                <a:gd name="T82" fmla="*/ 3170 w 5536"/>
                <a:gd name="T83" fmla="*/ 591 h 2610"/>
                <a:gd name="T84" fmla="*/ 3290 w 5536"/>
                <a:gd name="T85" fmla="*/ 423 h 2610"/>
                <a:gd name="T86" fmla="*/ 3431 w 5536"/>
                <a:gd name="T87" fmla="*/ 288 h 2610"/>
                <a:gd name="T88" fmla="*/ 3595 w 5536"/>
                <a:gd name="T89" fmla="*/ 187 h 2610"/>
                <a:gd name="T90" fmla="*/ 3785 w 5536"/>
                <a:gd name="T91" fmla="*/ 122 h 2610"/>
                <a:gd name="T92" fmla="*/ 4003 w 5536"/>
                <a:gd name="T93" fmla="*/ 91 h 2610"/>
                <a:gd name="T94" fmla="*/ 4235 w 5536"/>
                <a:gd name="T95" fmla="*/ 79 h 2610"/>
                <a:gd name="T96" fmla="*/ 5498 w 5536"/>
                <a:gd name="T97"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536" h="2610">
                  <a:moveTo>
                    <a:pt x="5515" y="0"/>
                  </a:moveTo>
                  <a:lnTo>
                    <a:pt x="5536" y="0"/>
                  </a:lnTo>
                  <a:lnTo>
                    <a:pt x="5503" y="66"/>
                  </a:lnTo>
                  <a:lnTo>
                    <a:pt x="5470" y="127"/>
                  </a:lnTo>
                  <a:lnTo>
                    <a:pt x="5463" y="135"/>
                  </a:lnTo>
                  <a:lnTo>
                    <a:pt x="5449" y="139"/>
                  </a:lnTo>
                  <a:lnTo>
                    <a:pt x="5436" y="141"/>
                  </a:lnTo>
                  <a:lnTo>
                    <a:pt x="5061" y="164"/>
                  </a:lnTo>
                  <a:lnTo>
                    <a:pt x="4968" y="172"/>
                  </a:lnTo>
                  <a:lnTo>
                    <a:pt x="4881" y="189"/>
                  </a:lnTo>
                  <a:lnTo>
                    <a:pt x="4798" y="214"/>
                  </a:lnTo>
                  <a:lnTo>
                    <a:pt x="4722" y="247"/>
                  </a:lnTo>
                  <a:lnTo>
                    <a:pt x="4651" y="288"/>
                  </a:lnTo>
                  <a:lnTo>
                    <a:pt x="4585" y="336"/>
                  </a:lnTo>
                  <a:lnTo>
                    <a:pt x="4525" y="394"/>
                  </a:lnTo>
                  <a:lnTo>
                    <a:pt x="4471" y="460"/>
                  </a:lnTo>
                  <a:lnTo>
                    <a:pt x="4423" y="535"/>
                  </a:lnTo>
                  <a:lnTo>
                    <a:pt x="4380" y="618"/>
                  </a:lnTo>
                  <a:lnTo>
                    <a:pt x="4353" y="686"/>
                  </a:lnTo>
                  <a:lnTo>
                    <a:pt x="4338" y="757"/>
                  </a:lnTo>
                  <a:lnTo>
                    <a:pt x="4326" y="829"/>
                  </a:lnTo>
                  <a:lnTo>
                    <a:pt x="4318" y="902"/>
                  </a:lnTo>
                  <a:lnTo>
                    <a:pt x="4311" y="1004"/>
                  </a:lnTo>
                  <a:lnTo>
                    <a:pt x="4305" y="1107"/>
                  </a:lnTo>
                  <a:lnTo>
                    <a:pt x="4295" y="1209"/>
                  </a:lnTo>
                  <a:lnTo>
                    <a:pt x="4278" y="1312"/>
                  </a:lnTo>
                  <a:lnTo>
                    <a:pt x="4253" y="1412"/>
                  </a:lnTo>
                  <a:lnTo>
                    <a:pt x="4208" y="1538"/>
                  </a:lnTo>
                  <a:lnTo>
                    <a:pt x="4158" y="1656"/>
                  </a:lnTo>
                  <a:lnTo>
                    <a:pt x="4100" y="1768"/>
                  </a:lnTo>
                  <a:lnTo>
                    <a:pt x="4034" y="1872"/>
                  </a:lnTo>
                  <a:lnTo>
                    <a:pt x="3963" y="1971"/>
                  </a:lnTo>
                  <a:lnTo>
                    <a:pt x="3885" y="2061"/>
                  </a:lnTo>
                  <a:lnTo>
                    <a:pt x="3800" y="2146"/>
                  </a:lnTo>
                  <a:lnTo>
                    <a:pt x="3708" y="2224"/>
                  </a:lnTo>
                  <a:lnTo>
                    <a:pt x="3609" y="2293"/>
                  </a:lnTo>
                  <a:lnTo>
                    <a:pt x="3503" y="2357"/>
                  </a:lnTo>
                  <a:lnTo>
                    <a:pt x="3391" y="2413"/>
                  </a:lnTo>
                  <a:lnTo>
                    <a:pt x="3271" y="2461"/>
                  </a:lnTo>
                  <a:lnTo>
                    <a:pt x="3145" y="2504"/>
                  </a:lnTo>
                  <a:lnTo>
                    <a:pt x="3029" y="2533"/>
                  </a:lnTo>
                  <a:lnTo>
                    <a:pt x="2911" y="2552"/>
                  </a:lnTo>
                  <a:lnTo>
                    <a:pt x="2791" y="2569"/>
                  </a:lnTo>
                  <a:lnTo>
                    <a:pt x="2671" y="2585"/>
                  </a:lnTo>
                  <a:lnTo>
                    <a:pt x="2525" y="2602"/>
                  </a:lnTo>
                  <a:lnTo>
                    <a:pt x="2378" y="2608"/>
                  </a:lnTo>
                  <a:lnTo>
                    <a:pt x="2231" y="2610"/>
                  </a:lnTo>
                  <a:lnTo>
                    <a:pt x="2084" y="2608"/>
                  </a:lnTo>
                  <a:lnTo>
                    <a:pt x="1937" y="2608"/>
                  </a:lnTo>
                  <a:lnTo>
                    <a:pt x="54" y="2608"/>
                  </a:lnTo>
                  <a:lnTo>
                    <a:pt x="0" y="2608"/>
                  </a:lnTo>
                  <a:lnTo>
                    <a:pt x="0" y="2608"/>
                  </a:lnTo>
                  <a:lnTo>
                    <a:pt x="33" y="2540"/>
                  </a:lnTo>
                  <a:lnTo>
                    <a:pt x="64" y="2477"/>
                  </a:lnTo>
                  <a:lnTo>
                    <a:pt x="75" y="2452"/>
                  </a:lnTo>
                  <a:lnTo>
                    <a:pt x="93" y="2436"/>
                  </a:lnTo>
                  <a:lnTo>
                    <a:pt x="114" y="2428"/>
                  </a:lnTo>
                  <a:lnTo>
                    <a:pt x="143" y="2426"/>
                  </a:lnTo>
                  <a:lnTo>
                    <a:pt x="621" y="2426"/>
                  </a:lnTo>
                  <a:lnTo>
                    <a:pt x="1098" y="2419"/>
                  </a:lnTo>
                  <a:lnTo>
                    <a:pt x="1284" y="2409"/>
                  </a:lnTo>
                  <a:lnTo>
                    <a:pt x="1469" y="2396"/>
                  </a:lnTo>
                  <a:lnTo>
                    <a:pt x="1655" y="2378"/>
                  </a:lnTo>
                  <a:lnTo>
                    <a:pt x="1753" y="2368"/>
                  </a:lnTo>
                  <a:lnTo>
                    <a:pt x="1850" y="2355"/>
                  </a:lnTo>
                  <a:lnTo>
                    <a:pt x="1947" y="2336"/>
                  </a:lnTo>
                  <a:lnTo>
                    <a:pt x="2043" y="2311"/>
                  </a:lnTo>
                  <a:lnTo>
                    <a:pt x="2155" y="2268"/>
                  </a:lnTo>
                  <a:lnTo>
                    <a:pt x="2264" y="2218"/>
                  </a:lnTo>
                  <a:lnTo>
                    <a:pt x="2362" y="2162"/>
                  </a:lnTo>
                  <a:lnTo>
                    <a:pt x="2455" y="2098"/>
                  </a:lnTo>
                  <a:lnTo>
                    <a:pt x="2540" y="2028"/>
                  </a:lnTo>
                  <a:lnTo>
                    <a:pt x="2617" y="1951"/>
                  </a:lnTo>
                  <a:lnTo>
                    <a:pt x="2687" y="1866"/>
                  </a:lnTo>
                  <a:lnTo>
                    <a:pt x="2751" y="1773"/>
                  </a:lnTo>
                  <a:lnTo>
                    <a:pt x="2807" y="1675"/>
                  </a:lnTo>
                  <a:lnTo>
                    <a:pt x="2855" y="1569"/>
                  </a:lnTo>
                  <a:lnTo>
                    <a:pt x="2896" y="1453"/>
                  </a:lnTo>
                  <a:lnTo>
                    <a:pt x="2983" y="1167"/>
                  </a:lnTo>
                  <a:lnTo>
                    <a:pt x="3064" y="881"/>
                  </a:lnTo>
                  <a:lnTo>
                    <a:pt x="3085" y="805"/>
                  </a:lnTo>
                  <a:lnTo>
                    <a:pt x="3108" y="732"/>
                  </a:lnTo>
                  <a:lnTo>
                    <a:pt x="3135" y="661"/>
                  </a:lnTo>
                  <a:lnTo>
                    <a:pt x="3170" y="591"/>
                  </a:lnTo>
                  <a:lnTo>
                    <a:pt x="3226" y="502"/>
                  </a:lnTo>
                  <a:lnTo>
                    <a:pt x="3290" y="423"/>
                  </a:lnTo>
                  <a:lnTo>
                    <a:pt x="3358" y="351"/>
                  </a:lnTo>
                  <a:lnTo>
                    <a:pt x="3431" y="288"/>
                  </a:lnTo>
                  <a:lnTo>
                    <a:pt x="3510" y="234"/>
                  </a:lnTo>
                  <a:lnTo>
                    <a:pt x="3595" y="187"/>
                  </a:lnTo>
                  <a:lnTo>
                    <a:pt x="3688" y="151"/>
                  </a:lnTo>
                  <a:lnTo>
                    <a:pt x="3785" y="122"/>
                  </a:lnTo>
                  <a:lnTo>
                    <a:pt x="3887" y="102"/>
                  </a:lnTo>
                  <a:lnTo>
                    <a:pt x="4003" y="91"/>
                  </a:lnTo>
                  <a:lnTo>
                    <a:pt x="4119" y="85"/>
                  </a:lnTo>
                  <a:lnTo>
                    <a:pt x="4235" y="79"/>
                  </a:lnTo>
                  <a:lnTo>
                    <a:pt x="4923" y="35"/>
                  </a:lnTo>
                  <a:lnTo>
                    <a:pt x="5498" y="0"/>
                  </a:lnTo>
                  <a:lnTo>
                    <a:pt x="551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8" name="Freeform 7">
              <a:extLst>
                <a:ext uri="{FF2B5EF4-FFF2-40B4-BE49-F238E27FC236}">
                  <a16:creationId xmlns:a16="http://schemas.microsoft.com/office/drawing/2014/main" id="{3DEB9809-C89A-4A58-9A81-ABAF9CE315F0}"/>
                </a:ext>
              </a:extLst>
            </p:cNvPr>
            <p:cNvSpPr>
              <a:spLocks/>
            </p:cNvSpPr>
            <p:nvPr/>
          </p:nvSpPr>
          <p:spPr bwMode="auto">
            <a:xfrm>
              <a:off x="855" y="-1283"/>
              <a:ext cx="4960" cy="1437"/>
            </a:xfrm>
            <a:custGeom>
              <a:avLst/>
              <a:gdLst>
                <a:gd name="T0" fmla="*/ 4896 w 4960"/>
                <a:gd name="T1" fmla="*/ 0 h 1437"/>
                <a:gd name="T2" fmla="*/ 4960 w 4960"/>
                <a:gd name="T3" fmla="*/ 0 h 1437"/>
                <a:gd name="T4" fmla="*/ 4935 w 4960"/>
                <a:gd name="T5" fmla="*/ 46 h 1437"/>
                <a:gd name="T6" fmla="*/ 4912 w 4960"/>
                <a:gd name="T7" fmla="*/ 89 h 1437"/>
                <a:gd name="T8" fmla="*/ 4892 w 4960"/>
                <a:gd name="T9" fmla="*/ 131 h 1437"/>
                <a:gd name="T10" fmla="*/ 4879 w 4960"/>
                <a:gd name="T11" fmla="*/ 162 h 1437"/>
                <a:gd name="T12" fmla="*/ 4860 w 4960"/>
                <a:gd name="T13" fmla="*/ 181 h 1437"/>
                <a:gd name="T14" fmla="*/ 4838 w 4960"/>
                <a:gd name="T15" fmla="*/ 195 h 1437"/>
                <a:gd name="T16" fmla="*/ 4809 w 4960"/>
                <a:gd name="T17" fmla="*/ 201 h 1437"/>
                <a:gd name="T18" fmla="*/ 4776 w 4960"/>
                <a:gd name="T19" fmla="*/ 203 h 1437"/>
                <a:gd name="T20" fmla="*/ 4287 w 4960"/>
                <a:gd name="T21" fmla="*/ 201 h 1437"/>
                <a:gd name="T22" fmla="*/ 3798 w 4960"/>
                <a:gd name="T23" fmla="*/ 203 h 1437"/>
                <a:gd name="T24" fmla="*/ 3590 w 4960"/>
                <a:gd name="T25" fmla="*/ 207 h 1437"/>
                <a:gd name="T26" fmla="*/ 3381 w 4960"/>
                <a:gd name="T27" fmla="*/ 216 h 1437"/>
                <a:gd name="T28" fmla="*/ 3172 w 4960"/>
                <a:gd name="T29" fmla="*/ 234 h 1437"/>
                <a:gd name="T30" fmla="*/ 2965 w 4960"/>
                <a:gd name="T31" fmla="*/ 261 h 1437"/>
                <a:gd name="T32" fmla="*/ 2826 w 4960"/>
                <a:gd name="T33" fmla="*/ 284 h 1437"/>
                <a:gd name="T34" fmla="*/ 2689 w 4960"/>
                <a:gd name="T35" fmla="*/ 313 h 1437"/>
                <a:gd name="T36" fmla="*/ 2554 w 4960"/>
                <a:gd name="T37" fmla="*/ 350 h 1437"/>
                <a:gd name="T38" fmla="*/ 2420 w 4960"/>
                <a:gd name="T39" fmla="*/ 394 h 1437"/>
                <a:gd name="T40" fmla="*/ 2289 w 4960"/>
                <a:gd name="T41" fmla="*/ 446 h 1437"/>
                <a:gd name="T42" fmla="*/ 2161 w 4960"/>
                <a:gd name="T43" fmla="*/ 508 h 1437"/>
                <a:gd name="T44" fmla="*/ 2047 w 4960"/>
                <a:gd name="T45" fmla="*/ 576 h 1437"/>
                <a:gd name="T46" fmla="*/ 1941 w 4960"/>
                <a:gd name="T47" fmla="*/ 651 h 1437"/>
                <a:gd name="T48" fmla="*/ 1840 w 4960"/>
                <a:gd name="T49" fmla="*/ 734 h 1437"/>
                <a:gd name="T50" fmla="*/ 1746 w 4960"/>
                <a:gd name="T51" fmla="*/ 823 h 1437"/>
                <a:gd name="T52" fmla="*/ 1660 w 4960"/>
                <a:gd name="T53" fmla="*/ 921 h 1437"/>
                <a:gd name="T54" fmla="*/ 1579 w 4960"/>
                <a:gd name="T55" fmla="*/ 1026 h 1437"/>
                <a:gd name="T56" fmla="*/ 1496 w 4960"/>
                <a:gd name="T57" fmla="*/ 1151 h 1437"/>
                <a:gd name="T58" fmla="*/ 1417 w 4960"/>
                <a:gd name="T59" fmla="*/ 1281 h 1437"/>
                <a:gd name="T60" fmla="*/ 1338 w 4960"/>
                <a:gd name="T61" fmla="*/ 1410 h 1437"/>
                <a:gd name="T62" fmla="*/ 1326 w 4960"/>
                <a:gd name="T63" fmla="*/ 1426 h 1437"/>
                <a:gd name="T64" fmla="*/ 1313 w 4960"/>
                <a:gd name="T65" fmla="*/ 1433 h 1437"/>
                <a:gd name="T66" fmla="*/ 1295 w 4960"/>
                <a:gd name="T67" fmla="*/ 1437 h 1437"/>
                <a:gd name="T68" fmla="*/ 37 w 4960"/>
                <a:gd name="T69" fmla="*/ 1437 h 1437"/>
                <a:gd name="T70" fmla="*/ 21 w 4960"/>
                <a:gd name="T71" fmla="*/ 1435 h 1437"/>
                <a:gd name="T72" fmla="*/ 0 w 4960"/>
                <a:gd name="T73" fmla="*/ 1435 h 1437"/>
                <a:gd name="T74" fmla="*/ 64 w 4960"/>
                <a:gd name="T75" fmla="*/ 1310 h 1437"/>
                <a:gd name="T76" fmla="*/ 126 w 4960"/>
                <a:gd name="T77" fmla="*/ 1186 h 1437"/>
                <a:gd name="T78" fmla="*/ 186 w 4960"/>
                <a:gd name="T79" fmla="*/ 1061 h 1437"/>
                <a:gd name="T80" fmla="*/ 247 w 4960"/>
                <a:gd name="T81" fmla="*/ 937 h 1437"/>
                <a:gd name="T82" fmla="*/ 315 w 4960"/>
                <a:gd name="T83" fmla="*/ 817 h 1437"/>
                <a:gd name="T84" fmla="*/ 389 w 4960"/>
                <a:gd name="T85" fmla="*/ 701 h 1437"/>
                <a:gd name="T86" fmla="*/ 458 w 4960"/>
                <a:gd name="T87" fmla="*/ 607 h 1437"/>
                <a:gd name="T88" fmla="*/ 533 w 4960"/>
                <a:gd name="T89" fmla="*/ 520 h 1437"/>
                <a:gd name="T90" fmla="*/ 615 w 4960"/>
                <a:gd name="T91" fmla="*/ 440 h 1437"/>
                <a:gd name="T92" fmla="*/ 700 w 4960"/>
                <a:gd name="T93" fmla="*/ 367 h 1437"/>
                <a:gd name="T94" fmla="*/ 791 w 4960"/>
                <a:gd name="T95" fmla="*/ 301 h 1437"/>
                <a:gd name="T96" fmla="*/ 887 w 4960"/>
                <a:gd name="T97" fmla="*/ 243 h 1437"/>
                <a:gd name="T98" fmla="*/ 990 w 4960"/>
                <a:gd name="T99" fmla="*/ 191 h 1437"/>
                <a:gd name="T100" fmla="*/ 1096 w 4960"/>
                <a:gd name="T101" fmla="*/ 147 h 1437"/>
                <a:gd name="T102" fmla="*/ 1206 w 4960"/>
                <a:gd name="T103" fmla="*/ 108 h 1437"/>
                <a:gd name="T104" fmla="*/ 1351 w 4960"/>
                <a:gd name="T105" fmla="*/ 69 h 1437"/>
                <a:gd name="T106" fmla="*/ 1496 w 4960"/>
                <a:gd name="T107" fmla="*/ 40 h 1437"/>
                <a:gd name="T108" fmla="*/ 1645 w 4960"/>
                <a:gd name="T109" fmla="*/ 21 h 1437"/>
                <a:gd name="T110" fmla="*/ 1794 w 4960"/>
                <a:gd name="T111" fmla="*/ 10 h 1437"/>
                <a:gd name="T112" fmla="*/ 1954 w 4960"/>
                <a:gd name="T113" fmla="*/ 4 h 1437"/>
                <a:gd name="T114" fmla="*/ 2117 w 4960"/>
                <a:gd name="T115" fmla="*/ 2 h 1437"/>
                <a:gd name="T116" fmla="*/ 4896 w 4960"/>
                <a:gd name="T117" fmla="*/ 0 h 1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60" h="1437">
                  <a:moveTo>
                    <a:pt x="4896" y="0"/>
                  </a:moveTo>
                  <a:lnTo>
                    <a:pt x="4960" y="0"/>
                  </a:lnTo>
                  <a:lnTo>
                    <a:pt x="4935" y="46"/>
                  </a:lnTo>
                  <a:lnTo>
                    <a:pt x="4912" y="89"/>
                  </a:lnTo>
                  <a:lnTo>
                    <a:pt x="4892" y="131"/>
                  </a:lnTo>
                  <a:lnTo>
                    <a:pt x="4879" y="162"/>
                  </a:lnTo>
                  <a:lnTo>
                    <a:pt x="4860" y="181"/>
                  </a:lnTo>
                  <a:lnTo>
                    <a:pt x="4838" y="195"/>
                  </a:lnTo>
                  <a:lnTo>
                    <a:pt x="4809" y="201"/>
                  </a:lnTo>
                  <a:lnTo>
                    <a:pt x="4776" y="203"/>
                  </a:lnTo>
                  <a:lnTo>
                    <a:pt x="4287" y="201"/>
                  </a:lnTo>
                  <a:lnTo>
                    <a:pt x="3798" y="203"/>
                  </a:lnTo>
                  <a:lnTo>
                    <a:pt x="3590" y="207"/>
                  </a:lnTo>
                  <a:lnTo>
                    <a:pt x="3381" y="216"/>
                  </a:lnTo>
                  <a:lnTo>
                    <a:pt x="3172" y="234"/>
                  </a:lnTo>
                  <a:lnTo>
                    <a:pt x="2965" y="261"/>
                  </a:lnTo>
                  <a:lnTo>
                    <a:pt x="2826" y="284"/>
                  </a:lnTo>
                  <a:lnTo>
                    <a:pt x="2689" y="313"/>
                  </a:lnTo>
                  <a:lnTo>
                    <a:pt x="2554" y="350"/>
                  </a:lnTo>
                  <a:lnTo>
                    <a:pt x="2420" y="394"/>
                  </a:lnTo>
                  <a:lnTo>
                    <a:pt x="2289" y="446"/>
                  </a:lnTo>
                  <a:lnTo>
                    <a:pt x="2161" y="508"/>
                  </a:lnTo>
                  <a:lnTo>
                    <a:pt x="2047" y="576"/>
                  </a:lnTo>
                  <a:lnTo>
                    <a:pt x="1941" y="651"/>
                  </a:lnTo>
                  <a:lnTo>
                    <a:pt x="1840" y="734"/>
                  </a:lnTo>
                  <a:lnTo>
                    <a:pt x="1746" y="823"/>
                  </a:lnTo>
                  <a:lnTo>
                    <a:pt x="1660" y="921"/>
                  </a:lnTo>
                  <a:lnTo>
                    <a:pt x="1579" y="1026"/>
                  </a:lnTo>
                  <a:lnTo>
                    <a:pt x="1496" y="1151"/>
                  </a:lnTo>
                  <a:lnTo>
                    <a:pt x="1417" y="1281"/>
                  </a:lnTo>
                  <a:lnTo>
                    <a:pt x="1338" y="1410"/>
                  </a:lnTo>
                  <a:lnTo>
                    <a:pt x="1326" y="1426"/>
                  </a:lnTo>
                  <a:lnTo>
                    <a:pt x="1313" y="1433"/>
                  </a:lnTo>
                  <a:lnTo>
                    <a:pt x="1295" y="1437"/>
                  </a:lnTo>
                  <a:lnTo>
                    <a:pt x="37" y="1437"/>
                  </a:lnTo>
                  <a:lnTo>
                    <a:pt x="21" y="1435"/>
                  </a:lnTo>
                  <a:lnTo>
                    <a:pt x="0" y="1435"/>
                  </a:lnTo>
                  <a:lnTo>
                    <a:pt x="64" y="1310"/>
                  </a:lnTo>
                  <a:lnTo>
                    <a:pt x="126" y="1186"/>
                  </a:lnTo>
                  <a:lnTo>
                    <a:pt x="186" y="1061"/>
                  </a:lnTo>
                  <a:lnTo>
                    <a:pt x="247" y="937"/>
                  </a:lnTo>
                  <a:lnTo>
                    <a:pt x="315" y="817"/>
                  </a:lnTo>
                  <a:lnTo>
                    <a:pt x="389" y="701"/>
                  </a:lnTo>
                  <a:lnTo>
                    <a:pt x="458" y="607"/>
                  </a:lnTo>
                  <a:lnTo>
                    <a:pt x="533" y="520"/>
                  </a:lnTo>
                  <a:lnTo>
                    <a:pt x="615" y="440"/>
                  </a:lnTo>
                  <a:lnTo>
                    <a:pt x="700" y="367"/>
                  </a:lnTo>
                  <a:lnTo>
                    <a:pt x="791" y="301"/>
                  </a:lnTo>
                  <a:lnTo>
                    <a:pt x="887" y="243"/>
                  </a:lnTo>
                  <a:lnTo>
                    <a:pt x="990" y="191"/>
                  </a:lnTo>
                  <a:lnTo>
                    <a:pt x="1096" y="147"/>
                  </a:lnTo>
                  <a:lnTo>
                    <a:pt x="1206" y="108"/>
                  </a:lnTo>
                  <a:lnTo>
                    <a:pt x="1351" y="69"/>
                  </a:lnTo>
                  <a:lnTo>
                    <a:pt x="1496" y="40"/>
                  </a:lnTo>
                  <a:lnTo>
                    <a:pt x="1645" y="21"/>
                  </a:lnTo>
                  <a:lnTo>
                    <a:pt x="1794" y="10"/>
                  </a:lnTo>
                  <a:lnTo>
                    <a:pt x="1954" y="4"/>
                  </a:lnTo>
                  <a:lnTo>
                    <a:pt x="2117" y="2"/>
                  </a:lnTo>
                  <a:lnTo>
                    <a:pt x="489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22" name="Freeform 8">
              <a:extLst>
                <a:ext uri="{FF2B5EF4-FFF2-40B4-BE49-F238E27FC236}">
                  <a16:creationId xmlns:a16="http://schemas.microsoft.com/office/drawing/2014/main" id="{E1355289-BE5F-41B1-954C-B78211E4669F}"/>
                </a:ext>
              </a:extLst>
            </p:cNvPr>
            <p:cNvSpPr>
              <a:spLocks/>
            </p:cNvSpPr>
            <p:nvPr/>
          </p:nvSpPr>
          <p:spPr bwMode="auto">
            <a:xfrm>
              <a:off x="-365" y="643"/>
              <a:ext cx="2316" cy="1988"/>
            </a:xfrm>
            <a:custGeom>
              <a:avLst/>
              <a:gdLst>
                <a:gd name="T0" fmla="*/ 2297 w 2316"/>
                <a:gd name="T1" fmla="*/ 0 h 1988"/>
                <a:gd name="T2" fmla="*/ 2316 w 2316"/>
                <a:gd name="T3" fmla="*/ 0 h 1988"/>
                <a:gd name="T4" fmla="*/ 2250 w 2316"/>
                <a:gd name="T5" fmla="*/ 124 h 1988"/>
                <a:gd name="T6" fmla="*/ 2185 w 2316"/>
                <a:gd name="T7" fmla="*/ 245 h 1988"/>
                <a:gd name="T8" fmla="*/ 2038 w 2316"/>
                <a:gd name="T9" fmla="*/ 510 h 1988"/>
                <a:gd name="T10" fmla="*/ 1885 w 2316"/>
                <a:gd name="T11" fmla="*/ 771 h 1988"/>
                <a:gd name="T12" fmla="*/ 1726 w 2316"/>
                <a:gd name="T13" fmla="*/ 1028 h 1988"/>
                <a:gd name="T14" fmla="*/ 1560 w 2316"/>
                <a:gd name="T15" fmla="*/ 1281 h 1988"/>
                <a:gd name="T16" fmla="*/ 1496 w 2316"/>
                <a:gd name="T17" fmla="*/ 1368 h 1988"/>
                <a:gd name="T18" fmla="*/ 1431 w 2316"/>
                <a:gd name="T19" fmla="*/ 1455 h 1988"/>
                <a:gd name="T20" fmla="*/ 1361 w 2316"/>
                <a:gd name="T21" fmla="*/ 1536 h 1988"/>
                <a:gd name="T22" fmla="*/ 1286 w 2316"/>
                <a:gd name="T23" fmla="*/ 1613 h 1988"/>
                <a:gd name="T24" fmla="*/ 1205 w 2316"/>
                <a:gd name="T25" fmla="*/ 1685 h 1988"/>
                <a:gd name="T26" fmla="*/ 1118 w 2316"/>
                <a:gd name="T27" fmla="*/ 1751 h 1988"/>
                <a:gd name="T28" fmla="*/ 1036 w 2316"/>
                <a:gd name="T29" fmla="*/ 1803 h 1988"/>
                <a:gd name="T30" fmla="*/ 951 w 2316"/>
                <a:gd name="T31" fmla="*/ 1847 h 1988"/>
                <a:gd name="T32" fmla="*/ 864 w 2316"/>
                <a:gd name="T33" fmla="*/ 1884 h 1988"/>
                <a:gd name="T34" fmla="*/ 773 w 2316"/>
                <a:gd name="T35" fmla="*/ 1913 h 1988"/>
                <a:gd name="T36" fmla="*/ 683 w 2316"/>
                <a:gd name="T37" fmla="*/ 1936 h 1988"/>
                <a:gd name="T38" fmla="*/ 586 w 2316"/>
                <a:gd name="T39" fmla="*/ 1953 h 1988"/>
                <a:gd name="T40" fmla="*/ 449 w 2316"/>
                <a:gd name="T41" fmla="*/ 1971 h 1988"/>
                <a:gd name="T42" fmla="*/ 311 w 2316"/>
                <a:gd name="T43" fmla="*/ 1980 h 1988"/>
                <a:gd name="T44" fmla="*/ 172 w 2316"/>
                <a:gd name="T45" fmla="*/ 1986 h 1988"/>
                <a:gd name="T46" fmla="*/ 33 w 2316"/>
                <a:gd name="T47" fmla="*/ 1988 h 1988"/>
                <a:gd name="T48" fmla="*/ 18 w 2316"/>
                <a:gd name="T49" fmla="*/ 1988 h 1988"/>
                <a:gd name="T50" fmla="*/ 0 w 2316"/>
                <a:gd name="T51" fmla="*/ 1988 h 1988"/>
                <a:gd name="T52" fmla="*/ 8 w 2316"/>
                <a:gd name="T53" fmla="*/ 1969 h 1988"/>
                <a:gd name="T54" fmla="*/ 14 w 2316"/>
                <a:gd name="T55" fmla="*/ 1955 h 1988"/>
                <a:gd name="T56" fmla="*/ 916 w 2316"/>
                <a:gd name="T57" fmla="*/ 168 h 1988"/>
                <a:gd name="T58" fmla="*/ 928 w 2316"/>
                <a:gd name="T59" fmla="*/ 149 h 1988"/>
                <a:gd name="T60" fmla="*/ 945 w 2316"/>
                <a:gd name="T61" fmla="*/ 137 h 1988"/>
                <a:gd name="T62" fmla="*/ 967 w 2316"/>
                <a:gd name="T63" fmla="*/ 133 h 1988"/>
                <a:gd name="T64" fmla="*/ 1753 w 2316"/>
                <a:gd name="T65" fmla="*/ 54 h 1988"/>
                <a:gd name="T66" fmla="*/ 2281 w 2316"/>
                <a:gd name="T67" fmla="*/ 0 h 1988"/>
                <a:gd name="T68" fmla="*/ 2297 w 2316"/>
                <a:gd name="T69" fmla="*/ 0 h 1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16" h="1988">
                  <a:moveTo>
                    <a:pt x="2297" y="0"/>
                  </a:moveTo>
                  <a:lnTo>
                    <a:pt x="2316" y="0"/>
                  </a:lnTo>
                  <a:lnTo>
                    <a:pt x="2250" y="124"/>
                  </a:lnTo>
                  <a:lnTo>
                    <a:pt x="2185" y="245"/>
                  </a:lnTo>
                  <a:lnTo>
                    <a:pt x="2038" y="510"/>
                  </a:lnTo>
                  <a:lnTo>
                    <a:pt x="1885" y="771"/>
                  </a:lnTo>
                  <a:lnTo>
                    <a:pt x="1726" y="1028"/>
                  </a:lnTo>
                  <a:lnTo>
                    <a:pt x="1560" y="1281"/>
                  </a:lnTo>
                  <a:lnTo>
                    <a:pt x="1496" y="1368"/>
                  </a:lnTo>
                  <a:lnTo>
                    <a:pt x="1431" y="1455"/>
                  </a:lnTo>
                  <a:lnTo>
                    <a:pt x="1361" y="1536"/>
                  </a:lnTo>
                  <a:lnTo>
                    <a:pt x="1286" y="1613"/>
                  </a:lnTo>
                  <a:lnTo>
                    <a:pt x="1205" y="1685"/>
                  </a:lnTo>
                  <a:lnTo>
                    <a:pt x="1118" y="1751"/>
                  </a:lnTo>
                  <a:lnTo>
                    <a:pt x="1036" y="1803"/>
                  </a:lnTo>
                  <a:lnTo>
                    <a:pt x="951" y="1847"/>
                  </a:lnTo>
                  <a:lnTo>
                    <a:pt x="864" y="1884"/>
                  </a:lnTo>
                  <a:lnTo>
                    <a:pt x="773" y="1913"/>
                  </a:lnTo>
                  <a:lnTo>
                    <a:pt x="683" y="1936"/>
                  </a:lnTo>
                  <a:lnTo>
                    <a:pt x="586" y="1953"/>
                  </a:lnTo>
                  <a:lnTo>
                    <a:pt x="449" y="1971"/>
                  </a:lnTo>
                  <a:lnTo>
                    <a:pt x="311" y="1980"/>
                  </a:lnTo>
                  <a:lnTo>
                    <a:pt x="172" y="1986"/>
                  </a:lnTo>
                  <a:lnTo>
                    <a:pt x="33" y="1988"/>
                  </a:lnTo>
                  <a:lnTo>
                    <a:pt x="18" y="1988"/>
                  </a:lnTo>
                  <a:lnTo>
                    <a:pt x="0" y="1988"/>
                  </a:lnTo>
                  <a:lnTo>
                    <a:pt x="8" y="1969"/>
                  </a:lnTo>
                  <a:lnTo>
                    <a:pt x="14" y="1955"/>
                  </a:lnTo>
                  <a:lnTo>
                    <a:pt x="916" y="168"/>
                  </a:lnTo>
                  <a:lnTo>
                    <a:pt x="928" y="149"/>
                  </a:lnTo>
                  <a:lnTo>
                    <a:pt x="945" y="137"/>
                  </a:lnTo>
                  <a:lnTo>
                    <a:pt x="967" y="133"/>
                  </a:lnTo>
                  <a:lnTo>
                    <a:pt x="1753" y="54"/>
                  </a:lnTo>
                  <a:lnTo>
                    <a:pt x="2281" y="0"/>
                  </a:lnTo>
                  <a:lnTo>
                    <a:pt x="229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30" name="Freeform 9">
              <a:extLst>
                <a:ext uri="{FF2B5EF4-FFF2-40B4-BE49-F238E27FC236}">
                  <a16:creationId xmlns:a16="http://schemas.microsoft.com/office/drawing/2014/main" id="{8A815911-1EC8-4303-988F-6009E820B583}"/>
                </a:ext>
              </a:extLst>
            </p:cNvPr>
            <p:cNvSpPr>
              <a:spLocks/>
            </p:cNvSpPr>
            <p:nvPr/>
          </p:nvSpPr>
          <p:spPr bwMode="auto">
            <a:xfrm>
              <a:off x="3146" y="-875"/>
              <a:ext cx="2472" cy="1029"/>
            </a:xfrm>
            <a:custGeom>
              <a:avLst/>
              <a:gdLst>
                <a:gd name="T0" fmla="*/ 2451 w 2472"/>
                <a:gd name="T1" fmla="*/ 0 h 1029"/>
                <a:gd name="T2" fmla="*/ 2472 w 2472"/>
                <a:gd name="T3" fmla="*/ 0 h 1029"/>
                <a:gd name="T4" fmla="*/ 2426 w 2472"/>
                <a:gd name="T5" fmla="*/ 94 h 1029"/>
                <a:gd name="T6" fmla="*/ 2379 w 2472"/>
                <a:gd name="T7" fmla="*/ 185 h 1029"/>
                <a:gd name="T8" fmla="*/ 1977 w 2472"/>
                <a:gd name="T9" fmla="*/ 1004 h 1029"/>
                <a:gd name="T10" fmla="*/ 1967 w 2472"/>
                <a:gd name="T11" fmla="*/ 1018 h 1029"/>
                <a:gd name="T12" fmla="*/ 1956 w 2472"/>
                <a:gd name="T13" fmla="*/ 1027 h 1029"/>
                <a:gd name="T14" fmla="*/ 1937 w 2472"/>
                <a:gd name="T15" fmla="*/ 1029 h 1029"/>
                <a:gd name="T16" fmla="*/ 23 w 2472"/>
                <a:gd name="T17" fmla="*/ 1029 h 1029"/>
                <a:gd name="T18" fmla="*/ 17 w 2472"/>
                <a:gd name="T19" fmla="*/ 1027 h 1029"/>
                <a:gd name="T20" fmla="*/ 9 w 2472"/>
                <a:gd name="T21" fmla="*/ 1027 h 1029"/>
                <a:gd name="T22" fmla="*/ 0 w 2472"/>
                <a:gd name="T23" fmla="*/ 1027 h 1029"/>
                <a:gd name="T24" fmla="*/ 48 w 2472"/>
                <a:gd name="T25" fmla="*/ 938 h 1029"/>
                <a:gd name="T26" fmla="*/ 100 w 2472"/>
                <a:gd name="T27" fmla="*/ 852 h 1029"/>
                <a:gd name="T28" fmla="*/ 152 w 2472"/>
                <a:gd name="T29" fmla="*/ 767 h 1029"/>
                <a:gd name="T30" fmla="*/ 210 w 2472"/>
                <a:gd name="T31" fmla="*/ 683 h 1029"/>
                <a:gd name="T32" fmla="*/ 270 w 2472"/>
                <a:gd name="T33" fmla="*/ 606 h 1029"/>
                <a:gd name="T34" fmla="*/ 334 w 2472"/>
                <a:gd name="T35" fmla="*/ 531 h 1029"/>
                <a:gd name="T36" fmla="*/ 404 w 2472"/>
                <a:gd name="T37" fmla="*/ 461 h 1029"/>
                <a:gd name="T38" fmla="*/ 479 w 2472"/>
                <a:gd name="T39" fmla="*/ 396 h 1029"/>
                <a:gd name="T40" fmla="*/ 560 w 2472"/>
                <a:gd name="T41" fmla="*/ 336 h 1029"/>
                <a:gd name="T42" fmla="*/ 647 w 2472"/>
                <a:gd name="T43" fmla="*/ 284 h 1029"/>
                <a:gd name="T44" fmla="*/ 744 w 2472"/>
                <a:gd name="T45" fmla="*/ 235 h 1029"/>
                <a:gd name="T46" fmla="*/ 842 w 2472"/>
                <a:gd name="T47" fmla="*/ 195 h 1029"/>
                <a:gd name="T48" fmla="*/ 941 w 2472"/>
                <a:gd name="T49" fmla="*/ 162 h 1029"/>
                <a:gd name="T50" fmla="*/ 1043 w 2472"/>
                <a:gd name="T51" fmla="*/ 133 h 1029"/>
                <a:gd name="T52" fmla="*/ 1148 w 2472"/>
                <a:gd name="T53" fmla="*/ 108 h 1029"/>
                <a:gd name="T54" fmla="*/ 1320 w 2472"/>
                <a:gd name="T55" fmla="*/ 75 h 1029"/>
                <a:gd name="T56" fmla="*/ 1492 w 2472"/>
                <a:gd name="T57" fmla="*/ 50 h 1029"/>
                <a:gd name="T58" fmla="*/ 1666 w 2472"/>
                <a:gd name="T59" fmla="*/ 32 h 1029"/>
                <a:gd name="T60" fmla="*/ 1842 w 2472"/>
                <a:gd name="T61" fmla="*/ 21 h 1029"/>
                <a:gd name="T62" fmla="*/ 2138 w 2472"/>
                <a:gd name="T63" fmla="*/ 9 h 1029"/>
                <a:gd name="T64" fmla="*/ 2433 w 2472"/>
                <a:gd name="T65" fmla="*/ 0 h 1029"/>
                <a:gd name="T66" fmla="*/ 2451 w 2472"/>
                <a:gd name="T67" fmla="*/ 0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72" h="1029">
                  <a:moveTo>
                    <a:pt x="2451" y="0"/>
                  </a:moveTo>
                  <a:lnTo>
                    <a:pt x="2472" y="0"/>
                  </a:lnTo>
                  <a:lnTo>
                    <a:pt x="2426" y="94"/>
                  </a:lnTo>
                  <a:lnTo>
                    <a:pt x="2379" y="185"/>
                  </a:lnTo>
                  <a:lnTo>
                    <a:pt x="1977" y="1004"/>
                  </a:lnTo>
                  <a:lnTo>
                    <a:pt x="1967" y="1018"/>
                  </a:lnTo>
                  <a:lnTo>
                    <a:pt x="1956" y="1027"/>
                  </a:lnTo>
                  <a:lnTo>
                    <a:pt x="1937" y="1029"/>
                  </a:lnTo>
                  <a:lnTo>
                    <a:pt x="23" y="1029"/>
                  </a:lnTo>
                  <a:lnTo>
                    <a:pt x="17" y="1027"/>
                  </a:lnTo>
                  <a:lnTo>
                    <a:pt x="9" y="1027"/>
                  </a:lnTo>
                  <a:lnTo>
                    <a:pt x="0" y="1027"/>
                  </a:lnTo>
                  <a:lnTo>
                    <a:pt x="48" y="938"/>
                  </a:lnTo>
                  <a:lnTo>
                    <a:pt x="100" y="852"/>
                  </a:lnTo>
                  <a:lnTo>
                    <a:pt x="152" y="767"/>
                  </a:lnTo>
                  <a:lnTo>
                    <a:pt x="210" y="683"/>
                  </a:lnTo>
                  <a:lnTo>
                    <a:pt x="270" y="606"/>
                  </a:lnTo>
                  <a:lnTo>
                    <a:pt x="334" y="531"/>
                  </a:lnTo>
                  <a:lnTo>
                    <a:pt x="404" y="461"/>
                  </a:lnTo>
                  <a:lnTo>
                    <a:pt x="479" y="396"/>
                  </a:lnTo>
                  <a:lnTo>
                    <a:pt x="560" y="336"/>
                  </a:lnTo>
                  <a:lnTo>
                    <a:pt x="647" y="284"/>
                  </a:lnTo>
                  <a:lnTo>
                    <a:pt x="744" y="235"/>
                  </a:lnTo>
                  <a:lnTo>
                    <a:pt x="842" y="195"/>
                  </a:lnTo>
                  <a:lnTo>
                    <a:pt x="941" y="162"/>
                  </a:lnTo>
                  <a:lnTo>
                    <a:pt x="1043" y="133"/>
                  </a:lnTo>
                  <a:lnTo>
                    <a:pt x="1148" y="108"/>
                  </a:lnTo>
                  <a:lnTo>
                    <a:pt x="1320" y="75"/>
                  </a:lnTo>
                  <a:lnTo>
                    <a:pt x="1492" y="50"/>
                  </a:lnTo>
                  <a:lnTo>
                    <a:pt x="1666" y="32"/>
                  </a:lnTo>
                  <a:lnTo>
                    <a:pt x="1842" y="21"/>
                  </a:lnTo>
                  <a:lnTo>
                    <a:pt x="2138" y="9"/>
                  </a:lnTo>
                  <a:lnTo>
                    <a:pt x="2433" y="0"/>
                  </a:lnTo>
                  <a:lnTo>
                    <a:pt x="245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grpSp>
      <p:sp>
        <p:nvSpPr>
          <p:cNvPr id="3" name="Segnaposto testo 2"/>
          <p:cNvSpPr>
            <a:spLocks noGrp="1"/>
          </p:cNvSpPr>
          <p:nvPr>
            <p:ph type="body" sz="quarter" idx="10" hasCustomPrompt="1"/>
          </p:nvPr>
        </p:nvSpPr>
        <p:spPr>
          <a:xfrm>
            <a:off x="407989" y="866367"/>
            <a:ext cx="10914168" cy="4458668"/>
          </a:xfrm>
          <a:prstGeom prst="rect">
            <a:avLst/>
          </a:prstGeom>
        </p:spPr>
        <p:txBody>
          <a:bodyPr anchor="ctr" anchorCtr="0"/>
          <a:lstStyle>
            <a:lvl1pPr algn="r">
              <a:defRPr sz="4000"/>
            </a:lvl1pPr>
            <a:lvl2pPr algn="r">
              <a:defRPr sz="3600"/>
            </a:lvl2pPr>
            <a:lvl3pPr algn="r">
              <a:defRPr sz="2800"/>
            </a:lvl3pPr>
            <a:lvl4pPr algn="r">
              <a:defRPr sz="2000"/>
            </a:lvl4pPr>
            <a:lvl5pPr algn="r">
              <a:defRPr sz="1600"/>
            </a:lvl5pPr>
          </a:lstStyle>
          <a:p>
            <a:pPr lvl="0"/>
            <a:r>
              <a:rPr lang="it-IT" dirty="0"/>
              <a:t>Modifica gli stili del testo dello schema 40pt</a:t>
            </a:r>
          </a:p>
          <a:p>
            <a:pPr lvl="1"/>
            <a:r>
              <a:rPr lang="it-IT" dirty="0"/>
              <a:t>Secondo livello 36pt</a:t>
            </a:r>
          </a:p>
          <a:p>
            <a:pPr lvl="2"/>
            <a:r>
              <a:rPr lang="it-IT" dirty="0"/>
              <a:t>Terzo livello 28pt</a:t>
            </a:r>
          </a:p>
          <a:p>
            <a:pPr lvl="3"/>
            <a:r>
              <a:rPr lang="it-IT" dirty="0"/>
              <a:t>Quarto livello 20 </a:t>
            </a:r>
            <a:r>
              <a:rPr lang="it-IT" dirty="0" err="1"/>
              <a:t>pt</a:t>
            </a:r>
            <a:endParaRPr lang="it-IT" dirty="0"/>
          </a:p>
          <a:p>
            <a:pPr lvl="4"/>
            <a:r>
              <a:rPr lang="it-IT" dirty="0"/>
              <a:t>Quinto livello 16 </a:t>
            </a:r>
            <a:r>
              <a:rPr lang="it-IT" dirty="0" err="1"/>
              <a:t>pt</a:t>
            </a:r>
            <a:endParaRPr lang="it-IT" dirty="0"/>
          </a:p>
        </p:txBody>
      </p:sp>
      <p:sp>
        <p:nvSpPr>
          <p:cNvPr id="11" name="Segnaposto numero diapositiva 5">
            <a:extLst>
              <a:ext uri="{FF2B5EF4-FFF2-40B4-BE49-F238E27FC236}">
                <a16:creationId xmlns:a16="http://schemas.microsoft.com/office/drawing/2014/main" id="{79A77BD1-CC86-49F8-A7FD-E0EB30E9AA60}"/>
              </a:ext>
            </a:extLst>
          </p:cNvPr>
          <p:cNvSpPr txBox="1">
            <a:spLocks/>
          </p:cNvSpPr>
          <p:nvPr userDrawn="1"/>
        </p:nvSpPr>
        <p:spPr>
          <a:xfrm>
            <a:off x="11718170" y="6495906"/>
            <a:ext cx="472888" cy="231173"/>
          </a:xfrm>
          <a:prstGeom prst="rect">
            <a:avLst/>
          </a:prstGeom>
          <a:noFill/>
        </p:spPr>
        <p:txBody>
          <a:bodyPr wrap="none" lIns="0" tIns="0" rIns="0" bIns="0" rtlCol="0" anchor="ctr">
            <a:noAutofit/>
          </a:bodyPr>
          <a:lstStyle>
            <a:defPPr>
              <a:defRPr lang="en-US"/>
            </a:defPPr>
            <a:lvl1pPr marL="0" algn="ctr" defTabSz="914400" rtl="0" eaLnBrk="1" latinLnBrk="0" hangingPunct="1">
              <a:defRPr lang="en-GB" sz="1000" b="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fld id="{B9D7DBFB-DCE9-42BC-A361-A0671D12ADFC}" type="slidenum">
              <a:rPr lang="it-IT" smtClean="0"/>
              <a:pPr defTabSz="1219170"/>
              <a:t>‹N›</a:t>
            </a:fld>
            <a:endParaRPr lang="it-IT" dirty="0"/>
          </a:p>
        </p:txBody>
      </p:sp>
    </p:spTree>
    <p:extLst>
      <p:ext uri="{BB962C8B-B14F-4D97-AF65-F5344CB8AC3E}">
        <p14:creationId xmlns:p14="http://schemas.microsoft.com/office/powerpoint/2010/main" val="1956269040"/>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razie - Fine">
    <p:spTree>
      <p:nvGrpSpPr>
        <p:cNvPr id="1" name=""/>
        <p:cNvGrpSpPr/>
        <p:nvPr/>
      </p:nvGrpSpPr>
      <p:grpSpPr>
        <a:xfrm>
          <a:off x="0" y="0"/>
          <a:ext cx="0" cy="0"/>
          <a:chOff x="0" y="0"/>
          <a:chExt cx="0" cy="0"/>
        </a:xfrm>
      </p:grpSpPr>
      <p:sp>
        <p:nvSpPr>
          <p:cNvPr id="12" name="Rettangolo 11">
            <a:extLst>
              <a:ext uri="{FF2B5EF4-FFF2-40B4-BE49-F238E27FC236}">
                <a16:creationId xmlns:a16="http://schemas.microsoft.com/office/drawing/2014/main" id="{83084A23-6A9D-48F6-95F5-5090736F718A}"/>
              </a:ext>
            </a:extLst>
          </p:cNvPr>
          <p:cNvSpPr/>
          <p:nvPr userDrawn="1"/>
        </p:nvSpPr>
        <p:spPr>
          <a:xfrm>
            <a:off x="11719112" y="0"/>
            <a:ext cx="47288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4" name="Group 4">
            <a:extLst>
              <a:ext uri="{FF2B5EF4-FFF2-40B4-BE49-F238E27FC236}">
                <a16:creationId xmlns:a16="http://schemas.microsoft.com/office/drawing/2014/main" id="{E4737D48-B2DB-4F53-BFC9-9F18751EDFC0}"/>
              </a:ext>
            </a:extLst>
          </p:cNvPr>
          <p:cNvGrpSpPr>
            <a:grpSpLocks noChangeAspect="1"/>
          </p:cNvGrpSpPr>
          <p:nvPr userDrawn="1"/>
        </p:nvGrpSpPr>
        <p:grpSpPr bwMode="auto">
          <a:xfrm>
            <a:off x="11787016" y="90427"/>
            <a:ext cx="346160" cy="234428"/>
            <a:chOff x="-560" y="-1287"/>
            <a:chExt cx="6379" cy="4320"/>
          </a:xfrm>
        </p:grpSpPr>
        <p:sp>
          <p:nvSpPr>
            <p:cNvPr id="15" name="AutoShape 3">
              <a:extLst>
                <a:ext uri="{FF2B5EF4-FFF2-40B4-BE49-F238E27FC236}">
                  <a16:creationId xmlns:a16="http://schemas.microsoft.com/office/drawing/2014/main" id="{525F0B45-3EF6-4A9D-A83E-CDB12E556535}"/>
                </a:ext>
              </a:extLst>
            </p:cNvPr>
            <p:cNvSpPr>
              <a:spLocks noChangeAspect="1" noChangeArrowheads="1" noTextEdit="1"/>
            </p:cNvSpPr>
            <p:nvPr/>
          </p:nvSpPr>
          <p:spPr bwMode="auto">
            <a:xfrm>
              <a:off x="-560" y="-1287"/>
              <a:ext cx="6379" cy="43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6" name="Rectangle 5">
              <a:extLst>
                <a:ext uri="{FF2B5EF4-FFF2-40B4-BE49-F238E27FC236}">
                  <a16:creationId xmlns:a16="http://schemas.microsoft.com/office/drawing/2014/main" id="{DB6A0205-9830-47FC-AFEF-1EA19F148D8C}"/>
                </a:ext>
              </a:extLst>
            </p:cNvPr>
            <p:cNvSpPr>
              <a:spLocks noChangeArrowheads="1"/>
            </p:cNvSpPr>
            <p:nvPr/>
          </p:nvSpPr>
          <p:spPr bwMode="auto">
            <a:xfrm>
              <a:off x="-560" y="-1287"/>
              <a:ext cx="6379" cy="4320"/>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7" name="Freeform 6">
              <a:extLst>
                <a:ext uri="{FF2B5EF4-FFF2-40B4-BE49-F238E27FC236}">
                  <a16:creationId xmlns:a16="http://schemas.microsoft.com/office/drawing/2014/main" id="{A652E29C-2288-4037-A735-2C99372F7809}"/>
                </a:ext>
              </a:extLst>
            </p:cNvPr>
            <p:cNvSpPr>
              <a:spLocks/>
            </p:cNvSpPr>
            <p:nvPr/>
          </p:nvSpPr>
          <p:spPr bwMode="auto">
            <a:xfrm>
              <a:off x="-560" y="423"/>
              <a:ext cx="5536" cy="2610"/>
            </a:xfrm>
            <a:custGeom>
              <a:avLst/>
              <a:gdLst>
                <a:gd name="T0" fmla="*/ 5536 w 5536"/>
                <a:gd name="T1" fmla="*/ 0 h 2610"/>
                <a:gd name="T2" fmla="*/ 5470 w 5536"/>
                <a:gd name="T3" fmla="*/ 127 h 2610"/>
                <a:gd name="T4" fmla="*/ 5449 w 5536"/>
                <a:gd name="T5" fmla="*/ 139 h 2610"/>
                <a:gd name="T6" fmla="*/ 5061 w 5536"/>
                <a:gd name="T7" fmla="*/ 164 h 2610"/>
                <a:gd name="T8" fmla="*/ 4881 w 5536"/>
                <a:gd name="T9" fmla="*/ 189 h 2610"/>
                <a:gd name="T10" fmla="*/ 4722 w 5536"/>
                <a:gd name="T11" fmla="*/ 247 h 2610"/>
                <a:gd name="T12" fmla="*/ 4585 w 5536"/>
                <a:gd name="T13" fmla="*/ 336 h 2610"/>
                <a:gd name="T14" fmla="*/ 4471 w 5536"/>
                <a:gd name="T15" fmla="*/ 460 h 2610"/>
                <a:gd name="T16" fmla="*/ 4380 w 5536"/>
                <a:gd name="T17" fmla="*/ 618 h 2610"/>
                <a:gd name="T18" fmla="*/ 4338 w 5536"/>
                <a:gd name="T19" fmla="*/ 757 h 2610"/>
                <a:gd name="T20" fmla="*/ 4318 w 5536"/>
                <a:gd name="T21" fmla="*/ 902 h 2610"/>
                <a:gd name="T22" fmla="*/ 4305 w 5536"/>
                <a:gd name="T23" fmla="*/ 1107 h 2610"/>
                <a:gd name="T24" fmla="*/ 4278 w 5536"/>
                <a:gd name="T25" fmla="*/ 1312 h 2610"/>
                <a:gd name="T26" fmla="*/ 4208 w 5536"/>
                <a:gd name="T27" fmla="*/ 1538 h 2610"/>
                <a:gd name="T28" fmla="*/ 4100 w 5536"/>
                <a:gd name="T29" fmla="*/ 1768 h 2610"/>
                <a:gd name="T30" fmla="*/ 3963 w 5536"/>
                <a:gd name="T31" fmla="*/ 1971 h 2610"/>
                <a:gd name="T32" fmla="*/ 3800 w 5536"/>
                <a:gd name="T33" fmla="*/ 2146 h 2610"/>
                <a:gd name="T34" fmla="*/ 3609 w 5536"/>
                <a:gd name="T35" fmla="*/ 2293 h 2610"/>
                <a:gd name="T36" fmla="*/ 3391 w 5536"/>
                <a:gd name="T37" fmla="*/ 2413 h 2610"/>
                <a:gd name="T38" fmla="*/ 3145 w 5536"/>
                <a:gd name="T39" fmla="*/ 2504 h 2610"/>
                <a:gd name="T40" fmla="*/ 2911 w 5536"/>
                <a:gd name="T41" fmla="*/ 2552 h 2610"/>
                <a:gd name="T42" fmla="*/ 2671 w 5536"/>
                <a:gd name="T43" fmla="*/ 2585 h 2610"/>
                <a:gd name="T44" fmla="*/ 2378 w 5536"/>
                <a:gd name="T45" fmla="*/ 2608 h 2610"/>
                <a:gd name="T46" fmla="*/ 2084 w 5536"/>
                <a:gd name="T47" fmla="*/ 2608 h 2610"/>
                <a:gd name="T48" fmla="*/ 54 w 5536"/>
                <a:gd name="T49" fmla="*/ 2608 h 2610"/>
                <a:gd name="T50" fmla="*/ 0 w 5536"/>
                <a:gd name="T51" fmla="*/ 2608 h 2610"/>
                <a:gd name="T52" fmla="*/ 64 w 5536"/>
                <a:gd name="T53" fmla="*/ 2477 h 2610"/>
                <a:gd name="T54" fmla="*/ 93 w 5536"/>
                <a:gd name="T55" fmla="*/ 2436 h 2610"/>
                <a:gd name="T56" fmla="*/ 143 w 5536"/>
                <a:gd name="T57" fmla="*/ 2426 h 2610"/>
                <a:gd name="T58" fmla="*/ 1098 w 5536"/>
                <a:gd name="T59" fmla="*/ 2419 h 2610"/>
                <a:gd name="T60" fmla="*/ 1469 w 5536"/>
                <a:gd name="T61" fmla="*/ 2396 h 2610"/>
                <a:gd name="T62" fmla="*/ 1753 w 5536"/>
                <a:gd name="T63" fmla="*/ 2368 h 2610"/>
                <a:gd name="T64" fmla="*/ 1947 w 5536"/>
                <a:gd name="T65" fmla="*/ 2336 h 2610"/>
                <a:gd name="T66" fmla="*/ 2155 w 5536"/>
                <a:gd name="T67" fmla="*/ 2268 h 2610"/>
                <a:gd name="T68" fmla="*/ 2362 w 5536"/>
                <a:gd name="T69" fmla="*/ 2162 h 2610"/>
                <a:gd name="T70" fmla="*/ 2540 w 5536"/>
                <a:gd name="T71" fmla="*/ 2028 h 2610"/>
                <a:gd name="T72" fmla="*/ 2687 w 5536"/>
                <a:gd name="T73" fmla="*/ 1866 h 2610"/>
                <a:gd name="T74" fmla="*/ 2807 w 5536"/>
                <a:gd name="T75" fmla="*/ 1675 h 2610"/>
                <a:gd name="T76" fmla="*/ 2896 w 5536"/>
                <a:gd name="T77" fmla="*/ 1453 h 2610"/>
                <a:gd name="T78" fmla="*/ 3064 w 5536"/>
                <a:gd name="T79" fmla="*/ 881 h 2610"/>
                <a:gd name="T80" fmla="*/ 3108 w 5536"/>
                <a:gd name="T81" fmla="*/ 732 h 2610"/>
                <a:gd name="T82" fmla="*/ 3170 w 5536"/>
                <a:gd name="T83" fmla="*/ 591 h 2610"/>
                <a:gd name="T84" fmla="*/ 3290 w 5536"/>
                <a:gd name="T85" fmla="*/ 423 h 2610"/>
                <a:gd name="T86" fmla="*/ 3431 w 5536"/>
                <a:gd name="T87" fmla="*/ 288 h 2610"/>
                <a:gd name="T88" fmla="*/ 3595 w 5536"/>
                <a:gd name="T89" fmla="*/ 187 h 2610"/>
                <a:gd name="T90" fmla="*/ 3785 w 5536"/>
                <a:gd name="T91" fmla="*/ 122 h 2610"/>
                <a:gd name="T92" fmla="*/ 4003 w 5536"/>
                <a:gd name="T93" fmla="*/ 91 h 2610"/>
                <a:gd name="T94" fmla="*/ 4235 w 5536"/>
                <a:gd name="T95" fmla="*/ 79 h 2610"/>
                <a:gd name="T96" fmla="*/ 5498 w 5536"/>
                <a:gd name="T97"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536" h="2610">
                  <a:moveTo>
                    <a:pt x="5515" y="0"/>
                  </a:moveTo>
                  <a:lnTo>
                    <a:pt x="5536" y="0"/>
                  </a:lnTo>
                  <a:lnTo>
                    <a:pt x="5503" y="66"/>
                  </a:lnTo>
                  <a:lnTo>
                    <a:pt x="5470" y="127"/>
                  </a:lnTo>
                  <a:lnTo>
                    <a:pt x="5463" y="135"/>
                  </a:lnTo>
                  <a:lnTo>
                    <a:pt x="5449" y="139"/>
                  </a:lnTo>
                  <a:lnTo>
                    <a:pt x="5436" y="141"/>
                  </a:lnTo>
                  <a:lnTo>
                    <a:pt x="5061" y="164"/>
                  </a:lnTo>
                  <a:lnTo>
                    <a:pt x="4968" y="172"/>
                  </a:lnTo>
                  <a:lnTo>
                    <a:pt x="4881" y="189"/>
                  </a:lnTo>
                  <a:lnTo>
                    <a:pt x="4798" y="214"/>
                  </a:lnTo>
                  <a:lnTo>
                    <a:pt x="4722" y="247"/>
                  </a:lnTo>
                  <a:lnTo>
                    <a:pt x="4651" y="288"/>
                  </a:lnTo>
                  <a:lnTo>
                    <a:pt x="4585" y="336"/>
                  </a:lnTo>
                  <a:lnTo>
                    <a:pt x="4525" y="394"/>
                  </a:lnTo>
                  <a:lnTo>
                    <a:pt x="4471" y="460"/>
                  </a:lnTo>
                  <a:lnTo>
                    <a:pt x="4423" y="535"/>
                  </a:lnTo>
                  <a:lnTo>
                    <a:pt x="4380" y="618"/>
                  </a:lnTo>
                  <a:lnTo>
                    <a:pt x="4353" y="686"/>
                  </a:lnTo>
                  <a:lnTo>
                    <a:pt x="4338" y="757"/>
                  </a:lnTo>
                  <a:lnTo>
                    <a:pt x="4326" y="829"/>
                  </a:lnTo>
                  <a:lnTo>
                    <a:pt x="4318" y="902"/>
                  </a:lnTo>
                  <a:lnTo>
                    <a:pt x="4311" y="1004"/>
                  </a:lnTo>
                  <a:lnTo>
                    <a:pt x="4305" y="1107"/>
                  </a:lnTo>
                  <a:lnTo>
                    <a:pt x="4295" y="1209"/>
                  </a:lnTo>
                  <a:lnTo>
                    <a:pt x="4278" y="1312"/>
                  </a:lnTo>
                  <a:lnTo>
                    <a:pt x="4253" y="1412"/>
                  </a:lnTo>
                  <a:lnTo>
                    <a:pt x="4208" y="1538"/>
                  </a:lnTo>
                  <a:lnTo>
                    <a:pt x="4158" y="1656"/>
                  </a:lnTo>
                  <a:lnTo>
                    <a:pt x="4100" y="1768"/>
                  </a:lnTo>
                  <a:lnTo>
                    <a:pt x="4034" y="1872"/>
                  </a:lnTo>
                  <a:lnTo>
                    <a:pt x="3963" y="1971"/>
                  </a:lnTo>
                  <a:lnTo>
                    <a:pt x="3885" y="2061"/>
                  </a:lnTo>
                  <a:lnTo>
                    <a:pt x="3800" y="2146"/>
                  </a:lnTo>
                  <a:lnTo>
                    <a:pt x="3708" y="2224"/>
                  </a:lnTo>
                  <a:lnTo>
                    <a:pt x="3609" y="2293"/>
                  </a:lnTo>
                  <a:lnTo>
                    <a:pt x="3503" y="2357"/>
                  </a:lnTo>
                  <a:lnTo>
                    <a:pt x="3391" y="2413"/>
                  </a:lnTo>
                  <a:lnTo>
                    <a:pt x="3271" y="2461"/>
                  </a:lnTo>
                  <a:lnTo>
                    <a:pt x="3145" y="2504"/>
                  </a:lnTo>
                  <a:lnTo>
                    <a:pt x="3029" y="2533"/>
                  </a:lnTo>
                  <a:lnTo>
                    <a:pt x="2911" y="2552"/>
                  </a:lnTo>
                  <a:lnTo>
                    <a:pt x="2791" y="2569"/>
                  </a:lnTo>
                  <a:lnTo>
                    <a:pt x="2671" y="2585"/>
                  </a:lnTo>
                  <a:lnTo>
                    <a:pt x="2525" y="2602"/>
                  </a:lnTo>
                  <a:lnTo>
                    <a:pt x="2378" y="2608"/>
                  </a:lnTo>
                  <a:lnTo>
                    <a:pt x="2231" y="2610"/>
                  </a:lnTo>
                  <a:lnTo>
                    <a:pt x="2084" y="2608"/>
                  </a:lnTo>
                  <a:lnTo>
                    <a:pt x="1937" y="2608"/>
                  </a:lnTo>
                  <a:lnTo>
                    <a:pt x="54" y="2608"/>
                  </a:lnTo>
                  <a:lnTo>
                    <a:pt x="0" y="2608"/>
                  </a:lnTo>
                  <a:lnTo>
                    <a:pt x="0" y="2608"/>
                  </a:lnTo>
                  <a:lnTo>
                    <a:pt x="33" y="2540"/>
                  </a:lnTo>
                  <a:lnTo>
                    <a:pt x="64" y="2477"/>
                  </a:lnTo>
                  <a:lnTo>
                    <a:pt x="75" y="2452"/>
                  </a:lnTo>
                  <a:lnTo>
                    <a:pt x="93" y="2436"/>
                  </a:lnTo>
                  <a:lnTo>
                    <a:pt x="114" y="2428"/>
                  </a:lnTo>
                  <a:lnTo>
                    <a:pt x="143" y="2426"/>
                  </a:lnTo>
                  <a:lnTo>
                    <a:pt x="621" y="2426"/>
                  </a:lnTo>
                  <a:lnTo>
                    <a:pt x="1098" y="2419"/>
                  </a:lnTo>
                  <a:lnTo>
                    <a:pt x="1284" y="2409"/>
                  </a:lnTo>
                  <a:lnTo>
                    <a:pt x="1469" y="2396"/>
                  </a:lnTo>
                  <a:lnTo>
                    <a:pt x="1655" y="2378"/>
                  </a:lnTo>
                  <a:lnTo>
                    <a:pt x="1753" y="2368"/>
                  </a:lnTo>
                  <a:lnTo>
                    <a:pt x="1850" y="2355"/>
                  </a:lnTo>
                  <a:lnTo>
                    <a:pt x="1947" y="2336"/>
                  </a:lnTo>
                  <a:lnTo>
                    <a:pt x="2043" y="2311"/>
                  </a:lnTo>
                  <a:lnTo>
                    <a:pt x="2155" y="2268"/>
                  </a:lnTo>
                  <a:lnTo>
                    <a:pt x="2264" y="2218"/>
                  </a:lnTo>
                  <a:lnTo>
                    <a:pt x="2362" y="2162"/>
                  </a:lnTo>
                  <a:lnTo>
                    <a:pt x="2455" y="2098"/>
                  </a:lnTo>
                  <a:lnTo>
                    <a:pt x="2540" y="2028"/>
                  </a:lnTo>
                  <a:lnTo>
                    <a:pt x="2617" y="1951"/>
                  </a:lnTo>
                  <a:lnTo>
                    <a:pt x="2687" y="1866"/>
                  </a:lnTo>
                  <a:lnTo>
                    <a:pt x="2751" y="1773"/>
                  </a:lnTo>
                  <a:lnTo>
                    <a:pt x="2807" y="1675"/>
                  </a:lnTo>
                  <a:lnTo>
                    <a:pt x="2855" y="1569"/>
                  </a:lnTo>
                  <a:lnTo>
                    <a:pt x="2896" y="1453"/>
                  </a:lnTo>
                  <a:lnTo>
                    <a:pt x="2983" y="1167"/>
                  </a:lnTo>
                  <a:lnTo>
                    <a:pt x="3064" y="881"/>
                  </a:lnTo>
                  <a:lnTo>
                    <a:pt x="3085" y="805"/>
                  </a:lnTo>
                  <a:lnTo>
                    <a:pt x="3108" y="732"/>
                  </a:lnTo>
                  <a:lnTo>
                    <a:pt x="3135" y="661"/>
                  </a:lnTo>
                  <a:lnTo>
                    <a:pt x="3170" y="591"/>
                  </a:lnTo>
                  <a:lnTo>
                    <a:pt x="3226" y="502"/>
                  </a:lnTo>
                  <a:lnTo>
                    <a:pt x="3290" y="423"/>
                  </a:lnTo>
                  <a:lnTo>
                    <a:pt x="3358" y="351"/>
                  </a:lnTo>
                  <a:lnTo>
                    <a:pt x="3431" y="288"/>
                  </a:lnTo>
                  <a:lnTo>
                    <a:pt x="3510" y="234"/>
                  </a:lnTo>
                  <a:lnTo>
                    <a:pt x="3595" y="187"/>
                  </a:lnTo>
                  <a:lnTo>
                    <a:pt x="3688" y="151"/>
                  </a:lnTo>
                  <a:lnTo>
                    <a:pt x="3785" y="122"/>
                  </a:lnTo>
                  <a:lnTo>
                    <a:pt x="3887" y="102"/>
                  </a:lnTo>
                  <a:lnTo>
                    <a:pt x="4003" y="91"/>
                  </a:lnTo>
                  <a:lnTo>
                    <a:pt x="4119" y="85"/>
                  </a:lnTo>
                  <a:lnTo>
                    <a:pt x="4235" y="79"/>
                  </a:lnTo>
                  <a:lnTo>
                    <a:pt x="4923" y="35"/>
                  </a:lnTo>
                  <a:lnTo>
                    <a:pt x="5498" y="0"/>
                  </a:lnTo>
                  <a:lnTo>
                    <a:pt x="551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8" name="Freeform 7">
              <a:extLst>
                <a:ext uri="{FF2B5EF4-FFF2-40B4-BE49-F238E27FC236}">
                  <a16:creationId xmlns:a16="http://schemas.microsoft.com/office/drawing/2014/main" id="{3DEB9809-C89A-4A58-9A81-ABAF9CE315F0}"/>
                </a:ext>
              </a:extLst>
            </p:cNvPr>
            <p:cNvSpPr>
              <a:spLocks/>
            </p:cNvSpPr>
            <p:nvPr/>
          </p:nvSpPr>
          <p:spPr bwMode="auto">
            <a:xfrm>
              <a:off x="855" y="-1283"/>
              <a:ext cx="4960" cy="1437"/>
            </a:xfrm>
            <a:custGeom>
              <a:avLst/>
              <a:gdLst>
                <a:gd name="T0" fmla="*/ 4896 w 4960"/>
                <a:gd name="T1" fmla="*/ 0 h 1437"/>
                <a:gd name="T2" fmla="*/ 4960 w 4960"/>
                <a:gd name="T3" fmla="*/ 0 h 1437"/>
                <a:gd name="T4" fmla="*/ 4935 w 4960"/>
                <a:gd name="T5" fmla="*/ 46 h 1437"/>
                <a:gd name="T6" fmla="*/ 4912 w 4960"/>
                <a:gd name="T7" fmla="*/ 89 h 1437"/>
                <a:gd name="T8" fmla="*/ 4892 w 4960"/>
                <a:gd name="T9" fmla="*/ 131 h 1437"/>
                <a:gd name="T10" fmla="*/ 4879 w 4960"/>
                <a:gd name="T11" fmla="*/ 162 h 1437"/>
                <a:gd name="T12" fmla="*/ 4860 w 4960"/>
                <a:gd name="T13" fmla="*/ 181 h 1437"/>
                <a:gd name="T14" fmla="*/ 4838 w 4960"/>
                <a:gd name="T15" fmla="*/ 195 h 1437"/>
                <a:gd name="T16" fmla="*/ 4809 w 4960"/>
                <a:gd name="T17" fmla="*/ 201 h 1437"/>
                <a:gd name="T18" fmla="*/ 4776 w 4960"/>
                <a:gd name="T19" fmla="*/ 203 h 1437"/>
                <a:gd name="T20" fmla="*/ 4287 w 4960"/>
                <a:gd name="T21" fmla="*/ 201 h 1437"/>
                <a:gd name="T22" fmla="*/ 3798 w 4960"/>
                <a:gd name="T23" fmla="*/ 203 h 1437"/>
                <a:gd name="T24" fmla="*/ 3590 w 4960"/>
                <a:gd name="T25" fmla="*/ 207 h 1437"/>
                <a:gd name="T26" fmla="*/ 3381 w 4960"/>
                <a:gd name="T27" fmla="*/ 216 h 1437"/>
                <a:gd name="T28" fmla="*/ 3172 w 4960"/>
                <a:gd name="T29" fmla="*/ 234 h 1437"/>
                <a:gd name="T30" fmla="*/ 2965 w 4960"/>
                <a:gd name="T31" fmla="*/ 261 h 1437"/>
                <a:gd name="T32" fmla="*/ 2826 w 4960"/>
                <a:gd name="T33" fmla="*/ 284 h 1437"/>
                <a:gd name="T34" fmla="*/ 2689 w 4960"/>
                <a:gd name="T35" fmla="*/ 313 h 1437"/>
                <a:gd name="T36" fmla="*/ 2554 w 4960"/>
                <a:gd name="T37" fmla="*/ 350 h 1437"/>
                <a:gd name="T38" fmla="*/ 2420 w 4960"/>
                <a:gd name="T39" fmla="*/ 394 h 1437"/>
                <a:gd name="T40" fmla="*/ 2289 w 4960"/>
                <a:gd name="T41" fmla="*/ 446 h 1437"/>
                <a:gd name="T42" fmla="*/ 2161 w 4960"/>
                <a:gd name="T43" fmla="*/ 508 h 1437"/>
                <a:gd name="T44" fmla="*/ 2047 w 4960"/>
                <a:gd name="T45" fmla="*/ 576 h 1437"/>
                <a:gd name="T46" fmla="*/ 1941 w 4960"/>
                <a:gd name="T47" fmla="*/ 651 h 1437"/>
                <a:gd name="T48" fmla="*/ 1840 w 4960"/>
                <a:gd name="T49" fmla="*/ 734 h 1437"/>
                <a:gd name="T50" fmla="*/ 1746 w 4960"/>
                <a:gd name="T51" fmla="*/ 823 h 1437"/>
                <a:gd name="T52" fmla="*/ 1660 w 4960"/>
                <a:gd name="T53" fmla="*/ 921 h 1437"/>
                <a:gd name="T54" fmla="*/ 1579 w 4960"/>
                <a:gd name="T55" fmla="*/ 1026 h 1437"/>
                <a:gd name="T56" fmla="*/ 1496 w 4960"/>
                <a:gd name="T57" fmla="*/ 1151 h 1437"/>
                <a:gd name="T58" fmla="*/ 1417 w 4960"/>
                <a:gd name="T59" fmla="*/ 1281 h 1437"/>
                <a:gd name="T60" fmla="*/ 1338 w 4960"/>
                <a:gd name="T61" fmla="*/ 1410 h 1437"/>
                <a:gd name="T62" fmla="*/ 1326 w 4960"/>
                <a:gd name="T63" fmla="*/ 1426 h 1437"/>
                <a:gd name="T64" fmla="*/ 1313 w 4960"/>
                <a:gd name="T65" fmla="*/ 1433 h 1437"/>
                <a:gd name="T66" fmla="*/ 1295 w 4960"/>
                <a:gd name="T67" fmla="*/ 1437 h 1437"/>
                <a:gd name="T68" fmla="*/ 37 w 4960"/>
                <a:gd name="T69" fmla="*/ 1437 h 1437"/>
                <a:gd name="T70" fmla="*/ 21 w 4960"/>
                <a:gd name="T71" fmla="*/ 1435 h 1437"/>
                <a:gd name="T72" fmla="*/ 0 w 4960"/>
                <a:gd name="T73" fmla="*/ 1435 h 1437"/>
                <a:gd name="T74" fmla="*/ 64 w 4960"/>
                <a:gd name="T75" fmla="*/ 1310 h 1437"/>
                <a:gd name="T76" fmla="*/ 126 w 4960"/>
                <a:gd name="T77" fmla="*/ 1186 h 1437"/>
                <a:gd name="T78" fmla="*/ 186 w 4960"/>
                <a:gd name="T79" fmla="*/ 1061 h 1437"/>
                <a:gd name="T80" fmla="*/ 247 w 4960"/>
                <a:gd name="T81" fmla="*/ 937 h 1437"/>
                <a:gd name="T82" fmla="*/ 315 w 4960"/>
                <a:gd name="T83" fmla="*/ 817 h 1437"/>
                <a:gd name="T84" fmla="*/ 389 w 4960"/>
                <a:gd name="T85" fmla="*/ 701 h 1437"/>
                <a:gd name="T86" fmla="*/ 458 w 4960"/>
                <a:gd name="T87" fmla="*/ 607 h 1437"/>
                <a:gd name="T88" fmla="*/ 533 w 4960"/>
                <a:gd name="T89" fmla="*/ 520 h 1437"/>
                <a:gd name="T90" fmla="*/ 615 w 4960"/>
                <a:gd name="T91" fmla="*/ 440 h 1437"/>
                <a:gd name="T92" fmla="*/ 700 w 4960"/>
                <a:gd name="T93" fmla="*/ 367 h 1437"/>
                <a:gd name="T94" fmla="*/ 791 w 4960"/>
                <a:gd name="T95" fmla="*/ 301 h 1437"/>
                <a:gd name="T96" fmla="*/ 887 w 4960"/>
                <a:gd name="T97" fmla="*/ 243 h 1437"/>
                <a:gd name="T98" fmla="*/ 990 w 4960"/>
                <a:gd name="T99" fmla="*/ 191 h 1437"/>
                <a:gd name="T100" fmla="*/ 1096 w 4960"/>
                <a:gd name="T101" fmla="*/ 147 h 1437"/>
                <a:gd name="T102" fmla="*/ 1206 w 4960"/>
                <a:gd name="T103" fmla="*/ 108 h 1437"/>
                <a:gd name="T104" fmla="*/ 1351 w 4960"/>
                <a:gd name="T105" fmla="*/ 69 h 1437"/>
                <a:gd name="T106" fmla="*/ 1496 w 4960"/>
                <a:gd name="T107" fmla="*/ 40 h 1437"/>
                <a:gd name="T108" fmla="*/ 1645 w 4960"/>
                <a:gd name="T109" fmla="*/ 21 h 1437"/>
                <a:gd name="T110" fmla="*/ 1794 w 4960"/>
                <a:gd name="T111" fmla="*/ 10 h 1437"/>
                <a:gd name="T112" fmla="*/ 1954 w 4960"/>
                <a:gd name="T113" fmla="*/ 4 h 1437"/>
                <a:gd name="T114" fmla="*/ 2117 w 4960"/>
                <a:gd name="T115" fmla="*/ 2 h 1437"/>
                <a:gd name="T116" fmla="*/ 4896 w 4960"/>
                <a:gd name="T117" fmla="*/ 0 h 1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60" h="1437">
                  <a:moveTo>
                    <a:pt x="4896" y="0"/>
                  </a:moveTo>
                  <a:lnTo>
                    <a:pt x="4960" y="0"/>
                  </a:lnTo>
                  <a:lnTo>
                    <a:pt x="4935" y="46"/>
                  </a:lnTo>
                  <a:lnTo>
                    <a:pt x="4912" y="89"/>
                  </a:lnTo>
                  <a:lnTo>
                    <a:pt x="4892" y="131"/>
                  </a:lnTo>
                  <a:lnTo>
                    <a:pt x="4879" y="162"/>
                  </a:lnTo>
                  <a:lnTo>
                    <a:pt x="4860" y="181"/>
                  </a:lnTo>
                  <a:lnTo>
                    <a:pt x="4838" y="195"/>
                  </a:lnTo>
                  <a:lnTo>
                    <a:pt x="4809" y="201"/>
                  </a:lnTo>
                  <a:lnTo>
                    <a:pt x="4776" y="203"/>
                  </a:lnTo>
                  <a:lnTo>
                    <a:pt x="4287" y="201"/>
                  </a:lnTo>
                  <a:lnTo>
                    <a:pt x="3798" y="203"/>
                  </a:lnTo>
                  <a:lnTo>
                    <a:pt x="3590" y="207"/>
                  </a:lnTo>
                  <a:lnTo>
                    <a:pt x="3381" y="216"/>
                  </a:lnTo>
                  <a:lnTo>
                    <a:pt x="3172" y="234"/>
                  </a:lnTo>
                  <a:lnTo>
                    <a:pt x="2965" y="261"/>
                  </a:lnTo>
                  <a:lnTo>
                    <a:pt x="2826" y="284"/>
                  </a:lnTo>
                  <a:lnTo>
                    <a:pt x="2689" y="313"/>
                  </a:lnTo>
                  <a:lnTo>
                    <a:pt x="2554" y="350"/>
                  </a:lnTo>
                  <a:lnTo>
                    <a:pt x="2420" y="394"/>
                  </a:lnTo>
                  <a:lnTo>
                    <a:pt x="2289" y="446"/>
                  </a:lnTo>
                  <a:lnTo>
                    <a:pt x="2161" y="508"/>
                  </a:lnTo>
                  <a:lnTo>
                    <a:pt x="2047" y="576"/>
                  </a:lnTo>
                  <a:lnTo>
                    <a:pt x="1941" y="651"/>
                  </a:lnTo>
                  <a:lnTo>
                    <a:pt x="1840" y="734"/>
                  </a:lnTo>
                  <a:lnTo>
                    <a:pt x="1746" y="823"/>
                  </a:lnTo>
                  <a:lnTo>
                    <a:pt x="1660" y="921"/>
                  </a:lnTo>
                  <a:lnTo>
                    <a:pt x="1579" y="1026"/>
                  </a:lnTo>
                  <a:lnTo>
                    <a:pt x="1496" y="1151"/>
                  </a:lnTo>
                  <a:lnTo>
                    <a:pt x="1417" y="1281"/>
                  </a:lnTo>
                  <a:lnTo>
                    <a:pt x="1338" y="1410"/>
                  </a:lnTo>
                  <a:lnTo>
                    <a:pt x="1326" y="1426"/>
                  </a:lnTo>
                  <a:lnTo>
                    <a:pt x="1313" y="1433"/>
                  </a:lnTo>
                  <a:lnTo>
                    <a:pt x="1295" y="1437"/>
                  </a:lnTo>
                  <a:lnTo>
                    <a:pt x="37" y="1437"/>
                  </a:lnTo>
                  <a:lnTo>
                    <a:pt x="21" y="1435"/>
                  </a:lnTo>
                  <a:lnTo>
                    <a:pt x="0" y="1435"/>
                  </a:lnTo>
                  <a:lnTo>
                    <a:pt x="64" y="1310"/>
                  </a:lnTo>
                  <a:lnTo>
                    <a:pt x="126" y="1186"/>
                  </a:lnTo>
                  <a:lnTo>
                    <a:pt x="186" y="1061"/>
                  </a:lnTo>
                  <a:lnTo>
                    <a:pt x="247" y="937"/>
                  </a:lnTo>
                  <a:lnTo>
                    <a:pt x="315" y="817"/>
                  </a:lnTo>
                  <a:lnTo>
                    <a:pt x="389" y="701"/>
                  </a:lnTo>
                  <a:lnTo>
                    <a:pt x="458" y="607"/>
                  </a:lnTo>
                  <a:lnTo>
                    <a:pt x="533" y="520"/>
                  </a:lnTo>
                  <a:lnTo>
                    <a:pt x="615" y="440"/>
                  </a:lnTo>
                  <a:lnTo>
                    <a:pt x="700" y="367"/>
                  </a:lnTo>
                  <a:lnTo>
                    <a:pt x="791" y="301"/>
                  </a:lnTo>
                  <a:lnTo>
                    <a:pt x="887" y="243"/>
                  </a:lnTo>
                  <a:lnTo>
                    <a:pt x="990" y="191"/>
                  </a:lnTo>
                  <a:lnTo>
                    <a:pt x="1096" y="147"/>
                  </a:lnTo>
                  <a:lnTo>
                    <a:pt x="1206" y="108"/>
                  </a:lnTo>
                  <a:lnTo>
                    <a:pt x="1351" y="69"/>
                  </a:lnTo>
                  <a:lnTo>
                    <a:pt x="1496" y="40"/>
                  </a:lnTo>
                  <a:lnTo>
                    <a:pt x="1645" y="21"/>
                  </a:lnTo>
                  <a:lnTo>
                    <a:pt x="1794" y="10"/>
                  </a:lnTo>
                  <a:lnTo>
                    <a:pt x="1954" y="4"/>
                  </a:lnTo>
                  <a:lnTo>
                    <a:pt x="2117" y="2"/>
                  </a:lnTo>
                  <a:lnTo>
                    <a:pt x="489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22" name="Freeform 8">
              <a:extLst>
                <a:ext uri="{FF2B5EF4-FFF2-40B4-BE49-F238E27FC236}">
                  <a16:creationId xmlns:a16="http://schemas.microsoft.com/office/drawing/2014/main" id="{E1355289-BE5F-41B1-954C-B78211E4669F}"/>
                </a:ext>
              </a:extLst>
            </p:cNvPr>
            <p:cNvSpPr>
              <a:spLocks/>
            </p:cNvSpPr>
            <p:nvPr/>
          </p:nvSpPr>
          <p:spPr bwMode="auto">
            <a:xfrm>
              <a:off x="-365" y="643"/>
              <a:ext cx="2316" cy="1988"/>
            </a:xfrm>
            <a:custGeom>
              <a:avLst/>
              <a:gdLst>
                <a:gd name="T0" fmla="*/ 2297 w 2316"/>
                <a:gd name="T1" fmla="*/ 0 h 1988"/>
                <a:gd name="T2" fmla="*/ 2316 w 2316"/>
                <a:gd name="T3" fmla="*/ 0 h 1988"/>
                <a:gd name="T4" fmla="*/ 2250 w 2316"/>
                <a:gd name="T5" fmla="*/ 124 h 1988"/>
                <a:gd name="T6" fmla="*/ 2185 w 2316"/>
                <a:gd name="T7" fmla="*/ 245 h 1988"/>
                <a:gd name="T8" fmla="*/ 2038 w 2316"/>
                <a:gd name="T9" fmla="*/ 510 h 1988"/>
                <a:gd name="T10" fmla="*/ 1885 w 2316"/>
                <a:gd name="T11" fmla="*/ 771 h 1988"/>
                <a:gd name="T12" fmla="*/ 1726 w 2316"/>
                <a:gd name="T13" fmla="*/ 1028 h 1988"/>
                <a:gd name="T14" fmla="*/ 1560 w 2316"/>
                <a:gd name="T15" fmla="*/ 1281 h 1988"/>
                <a:gd name="T16" fmla="*/ 1496 w 2316"/>
                <a:gd name="T17" fmla="*/ 1368 h 1988"/>
                <a:gd name="T18" fmla="*/ 1431 w 2316"/>
                <a:gd name="T19" fmla="*/ 1455 h 1988"/>
                <a:gd name="T20" fmla="*/ 1361 w 2316"/>
                <a:gd name="T21" fmla="*/ 1536 h 1988"/>
                <a:gd name="T22" fmla="*/ 1286 w 2316"/>
                <a:gd name="T23" fmla="*/ 1613 h 1988"/>
                <a:gd name="T24" fmla="*/ 1205 w 2316"/>
                <a:gd name="T25" fmla="*/ 1685 h 1988"/>
                <a:gd name="T26" fmla="*/ 1118 w 2316"/>
                <a:gd name="T27" fmla="*/ 1751 h 1988"/>
                <a:gd name="T28" fmla="*/ 1036 w 2316"/>
                <a:gd name="T29" fmla="*/ 1803 h 1988"/>
                <a:gd name="T30" fmla="*/ 951 w 2316"/>
                <a:gd name="T31" fmla="*/ 1847 h 1988"/>
                <a:gd name="T32" fmla="*/ 864 w 2316"/>
                <a:gd name="T33" fmla="*/ 1884 h 1988"/>
                <a:gd name="T34" fmla="*/ 773 w 2316"/>
                <a:gd name="T35" fmla="*/ 1913 h 1988"/>
                <a:gd name="T36" fmla="*/ 683 w 2316"/>
                <a:gd name="T37" fmla="*/ 1936 h 1988"/>
                <a:gd name="T38" fmla="*/ 586 w 2316"/>
                <a:gd name="T39" fmla="*/ 1953 h 1988"/>
                <a:gd name="T40" fmla="*/ 449 w 2316"/>
                <a:gd name="T41" fmla="*/ 1971 h 1988"/>
                <a:gd name="T42" fmla="*/ 311 w 2316"/>
                <a:gd name="T43" fmla="*/ 1980 h 1988"/>
                <a:gd name="T44" fmla="*/ 172 w 2316"/>
                <a:gd name="T45" fmla="*/ 1986 h 1988"/>
                <a:gd name="T46" fmla="*/ 33 w 2316"/>
                <a:gd name="T47" fmla="*/ 1988 h 1988"/>
                <a:gd name="T48" fmla="*/ 18 w 2316"/>
                <a:gd name="T49" fmla="*/ 1988 h 1988"/>
                <a:gd name="T50" fmla="*/ 0 w 2316"/>
                <a:gd name="T51" fmla="*/ 1988 h 1988"/>
                <a:gd name="T52" fmla="*/ 8 w 2316"/>
                <a:gd name="T53" fmla="*/ 1969 h 1988"/>
                <a:gd name="T54" fmla="*/ 14 w 2316"/>
                <a:gd name="T55" fmla="*/ 1955 h 1988"/>
                <a:gd name="T56" fmla="*/ 916 w 2316"/>
                <a:gd name="T57" fmla="*/ 168 h 1988"/>
                <a:gd name="T58" fmla="*/ 928 w 2316"/>
                <a:gd name="T59" fmla="*/ 149 h 1988"/>
                <a:gd name="T60" fmla="*/ 945 w 2316"/>
                <a:gd name="T61" fmla="*/ 137 h 1988"/>
                <a:gd name="T62" fmla="*/ 967 w 2316"/>
                <a:gd name="T63" fmla="*/ 133 h 1988"/>
                <a:gd name="T64" fmla="*/ 1753 w 2316"/>
                <a:gd name="T65" fmla="*/ 54 h 1988"/>
                <a:gd name="T66" fmla="*/ 2281 w 2316"/>
                <a:gd name="T67" fmla="*/ 0 h 1988"/>
                <a:gd name="T68" fmla="*/ 2297 w 2316"/>
                <a:gd name="T69" fmla="*/ 0 h 1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16" h="1988">
                  <a:moveTo>
                    <a:pt x="2297" y="0"/>
                  </a:moveTo>
                  <a:lnTo>
                    <a:pt x="2316" y="0"/>
                  </a:lnTo>
                  <a:lnTo>
                    <a:pt x="2250" y="124"/>
                  </a:lnTo>
                  <a:lnTo>
                    <a:pt x="2185" y="245"/>
                  </a:lnTo>
                  <a:lnTo>
                    <a:pt x="2038" y="510"/>
                  </a:lnTo>
                  <a:lnTo>
                    <a:pt x="1885" y="771"/>
                  </a:lnTo>
                  <a:lnTo>
                    <a:pt x="1726" y="1028"/>
                  </a:lnTo>
                  <a:lnTo>
                    <a:pt x="1560" y="1281"/>
                  </a:lnTo>
                  <a:lnTo>
                    <a:pt x="1496" y="1368"/>
                  </a:lnTo>
                  <a:lnTo>
                    <a:pt x="1431" y="1455"/>
                  </a:lnTo>
                  <a:lnTo>
                    <a:pt x="1361" y="1536"/>
                  </a:lnTo>
                  <a:lnTo>
                    <a:pt x="1286" y="1613"/>
                  </a:lnTo>
                  <a:lnTo>
                    <a:pt x="1205" y="1685"/>
                  </a:lnTo>
                  <a:lnTo>
                    <a:pt x="1118" y="1751"/>
                  </a:lnTo>
                  <a:lnTo>
                    <a:pt x="1036" y="1803"/>
                  </a:lnTo>
                  <a:lnTo>
                    <a:pt x="951" y="1847"/>
                  </a:lnTo>
                  <a:lnTo>
                    <a:pt x="864" y="1884"/>
                  </a:lnTo>
                  <a:lnTo>
                    <a:pt x="773" y="1913"/>
                  </a:lnTo>
                  <a:lnTo>
                    <a:pt x="683" y="1936"/>
                  </a:lnTo>
                  <a:lnTo>
                    <a:pt x="586" y="1953"/>
                  </a:lnTo>
                  <a:lnTo>
                    <a:pt x="449" y="1971"/>
                  </a:lnTo>
                  <a:lnTo>
                    <a:pt x="311" y="1980"/>
                  </a:lnTo>
                  <a:lnTo>
                    <a:pt x="172" y="1986"/>
                  </a:lnTo>
                  <a:lnTo>
                    <a:pt x="33" y="1988"/>
                  </a:lnTo>
                  <a:lnTo>
                    <a:pt x="18" y="1988"/>
                  </a:lnTo>
                  <a:lnTo>
                    <a:pt x="0" y="1988"/>
                  </a:lnTo>
                  <a:lnTo>
                    <a:pt x="8" y="1969"/>
                  </a:lnTo>
                  <a:lnTo>
                    <a:pt x="14" y="1955"/>
                  </a:lnTo>
                  <a:lnTo>
                    <a:pt x="916" y="168"/>
                  </a:lnTo>
                  <a:lnTo>
                    <a:pt x="928" y="149"/>
                  </a:lnTo>
                  <a:lnTo>
                    <a:pt x="945" y="137"/>
                  </a:lnTo>
                  <a:lnTo>
                    <a:pt x="967" y="133"/>
                  </a:lnTo>
                  <a:lnTo>
                    <a:pt x="1753" y="54"/>
                  </a:lnTo>
                  <a:lnTo>
                    <a:pt x="2281" y="0"/>
                  </a:lnTo>
                  <a:lnTo>
                    <a:pt x="229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30" name="Freeform 9">
              <a:extLst>
                <a:ext uri="{FF2B5EF4-FFF2-40B4-BE49-F238E27FC236}">
                  <a16:creationId xmlns:a16="http://schemas.microsoft.com/office/drawing/2014/main" id="{8A815911-1EC8-4303-988F-6009E820B583}"/>
                </a:ext>
              </a:extLst>
            </p:cNvPr>
            <p:cNvSpPr>
              <a:spLocks/>
            </p:cNvSpPr>
            <p:nvPr/>
          </p:nvSpPr>
          <p:spPr bwMode="auto">
            <a:xfrm>
              <a:off x="3146" y="-875"/>
              <a:ext cx="2472" cy="1029"/>
            </a:xfrm>
            <a:custGeom>
              <a:avLst/>
              <a:gdLst>
                <a:gd name="T0" fmla="*/ 2451 w 2472"/>
                <a:gd name="T1" fmla="*/ 0 h 1029"/>
                <a:gd name="T2" fmla="*/ 2472 w 2472"/>
                <a:gd name="T3" fmla="*/ 0 h 1029"/>
                <a:gd name="T4" fmla="*/ 2426 w 2472"/>
                <a:gd name="T5" fmla="*/ 94 h 1029"/>
                <a:gd name="T6" fmla="*/ 2379 w 2472"/>
                <a:gd name="T7" fmla="*/ 185 h 1029"/>
                <a:gd name="T8" fmla="*/ 1977 w 2472"/>
                <a:gd name="T9" fmla="*/ 1004 h 1029"/>
                <a:gd name="T10" fmla="*/ 1967 w 2472"/>
                <a:gd name="T11" fmla="*/ 1018 h 1029"/>
                <a:gd name="T12" fmla="*/ 1956 w 2472"/>
                <a:gd name="T13" fmla="*/ 1027 h 1029"/>
                <a:gd name="T14" fmla="*/ 1937 w 2472"/>
                <a:gd name="T15" fmla="*/ 1029 h 1029"/>
                <a:gd name="T16" fmla="*/ 23 w 2472"/>
                <a:gd name="T17" fmla="*/ 1029 h 1029"/>
                <a:gd name="T18" fmla="*/ 17 w 2472"/>
                <a:gd name="T19" fmla="*/ 1027 h 1029"/>
                <a:gd name="T20" fmla="*/ 9 w 2472"/>
                <a:gd name="T21" fmla="*/ 1027 h 1029"/>
                <a:gd name="T22" fmla="*/ 0 w 2472"/>
                <a:gd name="T23" fmla="*/ 1027 h 1029"/>
                <a:gd name="T24" fmla="*/ 48 w 2472"/>
                <a:gd name="T25" fmla="*/ 938 h 1029"/>
                <a:gd name="T26" fmla="*/ 100 w 2472"/>
                <a:gd name="T27" fmla="*/ 852 h 1029"/>
                <a:gd name="T28" fmla="*/ 152 w 2472"/>
                <a:gd name="T29" fmla="*/ 767 h 1029"/>
                <a:gd name="T30" fmla="*/ 210 w 2472"/>
                <a:gd name="T31" fmla="*/ 683 h 1029"/>
                <a:gd name="T32" fmla="*/ 270 w 2472"/>
                <a:gd name="T33" fmla="*/ 606 h 1029"/>
                <a:gd name="T34" fmla="*/ 334 w 2472"/>
                <a:gd name="T35" fmla="*/ 531 h 1029"/>
                <a:gd name="T36" fmla="*/ 404 w 2472"/>
                <a:gd name="T37" fmla="*/ 461 h 1029"/>
                <a:gd name="T38" fmla="*/ 479 w 2472"/>
                <a:gd name="T39" fmla="*/ 396 h 1029"/>
                <a:gd name="T40" fmla="*/ 560 w 2472"/>
                <a:gd name="T41" fmla="*/ 336 h 1029"/>
                <a:gd name="T42" fmla="*/ 647 w 2472"/>
                <a:gd name="T43" fmla="*/ 284 h 1029"/>
                <a:gd name="T44" fmla="*/ 744 w 2472"/>
                <a:gd name="T45" fmla="*/ 235 h 1029"/>
                <a:gd name="T46" fmla="*/ 842 w 2472"/>
                <a:gd name="T47" fmla="*/ 195 h 1029"/>
                <a:gd name="T48" fmla="*/ 941 w 2472"/>
                <a:gd name="T49" fmla="*/ 162 h 1029"/>
                <a:gd name="T50" fmla="*/ 1043 w 2472"/>
                <a:gd name="T51" fmla="*/ 133 h 1029"/>
                <a:gd name="T52" fmla="*/ 1148 w 2472"/>
                <a:gd name="T53" fmla="*/ 108 h 1029"/>
                <a:gd name="T54" fmla="*/ 1320 w 2472"/>
                <a:gd name="T55" fmla="*/ 75 h 1029"/>
                <a:gd name="T56" fmla="*/ 1492 w 2472"/>
                <a:gd name="T57" fmla="*/ 50 h 1029"/>
                <a:gd name="T58" fmla="*/ 1666 w 2472"/>
                <a:gd name="T59" fmla="*/ 32 h 1029"/>
                <a:gd name="T60" fmla="*/ 1842 w 2472"/>
                <a:gd name="T61" fmla="*/ 21 h 1029"/>
                <a:gd name="T62" fmla="*/ 2138 w 2472"/>
                <a:gd name="T63" fmla="*/ 9 h 1029"/>
                <a:gd name="T64" fmla="*/ 2433 w 2472"/>
                <a:gd name="T65" fmla="*/ 0 h 1029"/>
                <a:gd name="T66" fmla="*/ 2451 w 2472"/>
                <a:gd name="T67" fmla="*/ 0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72" h="1029">
                  <a:moveTo>
                    <a:pt x="2451" y="0"/>
                  </a:moveTo>
                  <a:lnTo>
                    <a:pt x="2472" y="0"/>
                  </a:lnTo>
                  <a:lnTo>
                    <a:pt x="2426" y="94"/>
                  </a:lnTo>
                  <a:lnTo>
                    <a:pt x="2379" y="185"/>
                  </a:lnTo>
                  <a:lnTo>
                    <a:pt x="1977" y="1004"/>
                  </a:lnTo>
                  <a:lnTo>
                    <a:pt x="1967" y="1018"/>
                  </a:lnTo>
                  <a:lnTo>
                    <a:pt x="1956" y="1027"/>
                  </a:lnTo>
                  <a:lnTo>
                    <a:pt x="1937" y="1029"/>
                  </a:lnTo>
                  <a:lnTo>
                    <a:pt x="23" y="1029"/>
                  </a:lnTo>
                  <a:lnTo>
                    <a:pt x="17" y="1027"/>
                  </a:lnTo>
                  <a:lnTo>
                    <a:pt x="9" y="1027"/>
                  </a:lnTo>
                  <a:lnTo>
                    <a:pt x="0" y="1027"/>
                  </a:lnTo>
                  <a:lnTo>
                    <a:pt x="48" y="938"/>
                  </a:lnTo>
                  <a:lnTo>
                    <a:pt x="100" y="852"/>
                  </a:lnTo>
                  <a:lnTo>
                    <a:pt x="152" y="767"/>
                  </a:lnTo>
                  <a:lnTo>
                    <a:pt x="210" y="683"/>
                  </a:lnTo>
                  <a:lnTo>
                    <a:pt x="270" y="606"/>
                  </a:lnTo>
                  <a:lnTo>
                    <a:pt x="334" y="531"/>
                  </a:lnTo>
                  <a:lnTo>
                    <a:pt x="404" y="461"/>
                  </a:lnTo>
                  <a:lnTo>
                    <a:pt x="479" y="396"/>
                  </a:lnTo>
                  <a:lnTo>
                    <a:pt x="560" y="336"/>
                  </a:lnTo>
                  <a:lnTo>
                    <a:pt x="647" y="284"/>
                  </a:lnTo>
                  <a:lnTo>
                    <a:pt x="744" y="235"/>
                  </a:lnTo>
                  <a:lnTo>
                    <a:pt x="842" y="195"/>
                  </a:lnTo>
                  <a:lnTo>
                    <a:pt x="941" y="162"/>
                  </a:lnTo>
                  <a:lnTo>
                    <a:pt x="1043" y="133"/>
                  </a:lnTo>
                  <a:lnTo>
                    <a:pt x="1148" y="108"/>
                  </a:lnTo>
                  <a:lnTo>
                    <a:pt x="1320" y="75"/>
                  </a:lnTo>
                  <a:lnTo>
                    <a:pt x="1492" y="50"/>
                  </a:lnTo>
                  <a:lnTo>
                    <a:pt x="1666" y="32"/>
                  </a:lnTo>
                  <a:lnTo>
                    <a:pt x="1842" y="21"/>
                  </a:lnTo>
                  <a:lnTo>
                    <a:pt x="2138" y="9"/>
                  </a:lnTo>
                  <a:lnTo>
                    <a:pt x="2433" y="0"/>
                  </a:lnTo>
                  <a:lnTo>
                    <a:pt x="245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grpSp>
      <p:sp>
        <p:nvSpPr>
          <p:cNvPr id="19"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3997705" y="1237529"/>
            <a:ext cx="7324451" cy="782504"/>
          </a:xfrm>
          <a:prstGeom prst="rect">
            <a:avLst/>
          </a:prstGeom>
          <a:noFill/>
          <a:effectLst/>
        </p:spPr>
        <p:txBody>
          <a:bodyPr vert="horz" wrap="square" lIns="0" tIns="45720" rIns="0" bIns="144000" rtlCol="0" anchor="b">
            <a:spAutoFit/>
          </a:bodyPr>
          <a:lstStyle>
            <a:lvl1pPr algn="r">
              <a:lnSpc>
                <a:spcPct val="80000"/>
              </a:lnSpc>
              <a:defRPr lang="it-IT" sz="4800"/>
            </a:lvl1pPr>
          </a:lstStyle>
          <a:p>
            <a:pPr lvl="0"/>
            <a:r>
              <a:rPr lang="it-IT" dirty="0"/>
              <a:t>Grazie</a:t>
            </a:r>
          </a:p>
        </p:txBody>
      </p:sp>
    </p:spTree>
    <p:extLst>
      <p:ext uri="{BB962C8B-B14F-4D97-AF65-F5344CB8AC3E}">
        <p14:creationId xmlns:p14="http://schemas.microsoft.com/office/powerpoint/2010/main" val="3666299923"/>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olo e contenuto testo 20pt">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dirty="0"/>
              <a:t>Titolo Calibri 28pt </a:t>
            </a:r>
          </a:p>
        </p:txBody>
      </p:sp>
      <p:sp>
        <p:nvSpPr>
          <p:cNvPr id="11" name="Segnaposto testo 4">
            <a:extLst>
              <a:ext uri="{FF2B5EF4-FFF2-40B4-BE49-F238E27FC236}">
                <a16:creationId xmlns:a16="http://schemas.microsoft.com/office/drawing/2014/main" id="{E039BC0C-CF88-8949-86AB-999C6D80F169}"/>
              </a:ext>
            </a:extLst>
          </p:cNvPr>
          <p:cNvSpPr>
            <a:spLocks noGrp="1"/>
          </p:cNvSpPr>
          <p:nvPr>
            <p:ph type="body" sz="quarter" idx="14" hasCustomPrompt="1"/>
          </p:nvPr>
        </p:nvSpPr>
        <p:spPr>
          <a:xfrm>
            <a:off x="407367" y="1200150"/>
            <a:ext cx="11176621" cy="4605339"/>
          </a:xfrm>
          <a:prstGeom prst="rect">
            <a:avLst/>
          </a:prstGeom>
        </p:spPr>
        <p:txBody>
          <a:bodyPr/>
          <a:lstStyle>
            <a:lvl1pPr marL="0" indent="0">
              <a:buClr>
                <a:schemeClr val="tx2"/>
              </a:buClr>
              <a:buSzPct val="140000"/>
              <a:buFontTx/>
              <a:buNone/>
              <a:defRPr sz="2000"/>
            </a:lvl1pPr>
            <a:lvl2pPr marL="452437" indent="0">
              <a:buClr>
                <a:schemeClr val="tx2"/>
              </a:buClr>
              <a:buSzPct val="140000"/>
              <a:buFontTx/>
              <a:buNone/>
              <a:defRPr sz="1800"/>
            </a:lvl2pPr>
            <a:lvl3pPr marL="895350" indent="0">
              <a:buClr>
                <a:schemeClr val="tx2"/>
              </a:buClr>
              <a:buSzPct val="140000"/>
              <a:buFontTx/>
              <a:buNone/>
              <a:defRPr sz="1600"/>
            </a:lvl3pPr>
            <a:lvl4pPr marL="1343025" indent="0">
              <a:buClr>
                <a:schemeClr val="tx2"/>
              </a:buClr>
              <a:buSzPct val="140000"/>
              <a:buFontTx/>
              <a:buNone/>
              <a:defRPr sz="1400"/>
            </a:lvl4pPr>
            <a:lvl5pPr marL="1795462" indent="0">
              <a:buClr>
                <a:schemeClr val="tx2"/>
              </a:buClr>
              <a:buSzPct val="140000"/>
              <a:buFontTx/>
              <a:buNone/>
              <a:defRPr sz="1200"/>
            </a:lvl5pPr>
          </a:lstStyle>
          <a:p>
            <a:pPr lvl="0"/>
            <a:r>
              <a:rPr lang="it-IT" dirty="0"/>
              <a:t>Testo Calibri 20pt</a:t>
            </a:r>
          </a:p>
          <a:p>
            <a:pPr lvl="1"/>
            <a:r>
              <a:rPr lang="it-IT" dirty="0"/>
              <a:t>Secondo livello 18pt</a:t>
            </a:r>
          </a:p>
          <a:p>
            <a:pPr lvl="2"/>
            <a:r>
              <a:rPr lang="it-IT" dirty="0"/>
              <a:t>Terzo livello 16pt</a:t>
            </a:r>
          </a:p>
          <a:p>
            <a:pPr lvl="3"/>
            <a:r>
              <a:rPr lang="it-IT" dirty="0"/>
              <a:t>Quarto livello 14pt</a:t>
            </a:r>
          </a:p>
          <a:p>
            <a:pPr lvl="4"/>
            <a:r>
              <a:rPr lang="it-IT" dirty="0"/>
              <a:t>Quinto livello 12pt</a:t>
            </a:r>
          </a:p>
        </p:txBody>
      </p:sp>
      <p:sp>
        <p:nvSpPr>
          <p:cNvPr id="9"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fld id="{9F11275F-2520-4BF8-B536-DDEEA4E2D331}" type="datetime1">
              <a:rPr lang="it-IT" smtClean="0"/>
              <a:t>15/12/2019</a:t>
            </a:fld>
            <a:endParaRPr lang="en-GB" dirty="0"/>
          </a:p>
        </p:txBody>
      </p:sp>
      <p:sp>
        <p:nvSpPr>
          <p:cNvPr id="10"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it-IT"/>
              <a:t>Nuova vita all'ex Officina Motori Firenze Romito    I   Sergio Aglietti</a:t>
            </a:r>
            <a:endParaRPr lang="en-GB" dirty="0"/>
          </a:p>
        </p:txBody>
      </p:sp>
    </p:spTree>
    <p:extLst>
      <p:ext uri="{BB962C8B-B14F-4D97-AF65-F5344CB8AC3E}">
        <p14:creationId xmlns:p14="http://schemas.microsoft.com/office/powerpoint/2010/main" val="852406051"/>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olo Sott. ">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dirty="0"/>
              <a:t>Titolo Calibri 28pt </a:t>
            </a:r>
          </a:p>
        </p:txBody>
      </p:sp>
      <p:sp>
        <p:nvSpPr>
          <p:cNvPr id="30"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7"/>
            <a:ext cx="11176620" cy="390933"/>
          </a:xfrm>
          <a:prstGeom prst="rect">
            <a:avLst/>
          </a:prstGeom>
        </p:spPr>
        <p:txBody>
          <a:bodyPr vert="horz" lIns="0" tIns="45720" rIns="91440" bIns="45720" rtlCol="0">
            <a:normAutofit/>
          </a:bodyPr>
          <a:lstStyle>
            <a:lvl1pPr>
              <a:spcBef>
                <a:spcPts val="1200"/>
              </a:spcBef>
              <a:defRPr lang="it-IT" sz="2000" b="1" smtClean="0">
                <a:solidFill>
                  <a:schemeClr val="accent2"/>
                </a:solidFill>
              </a:defRPr>
            </a:lvl1pPr>
            <a:lvl2pPr>
              <a:defRPr lang="it-IT" smtClean="0"/>
            </a:lvl2pPr>
            <a:lvl3pPr>
              <a:defRPr lang="it-IT" smtClean="0"/>
            </a:lvl3pPr>
            <a:lvl4pPr>
              <a:defRPr lang="it-IT" smtClean="0"/>
            </a:lvl4pPr>
            <a:lvl5pPr>
              <a:defRPr lang="it-IT"/>
            </a:lvl5pPr>
          </a:lstStyle>
          <a:p>
            <a:pPr lvl="0"/>
            <a:r>
              <a:rPr lang="it-IT" dirty="0"/>
              <a:t>Sottotitolo Calibri 20pt</a:t>
            </a:r>
          </a:p>
        </p:txBody>
      </p:sp>
      <p:sp>
        <p:nvSpPr>
          <p:cNvPr id="4"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fld id="{5687D2BD-14DA-45C0-8C6C-7A4F93C2C319}" type="datetime1">
              <a:rPr lang="it-IT" smtClean="0"/>
              <a:t>15/12/2019</a:t>
            </a:fld>
            <a:endParaRPr lang="en-GB" dirty="0"/>
          </a:p>
        </p:txBody>
      </p:sp>
      <p:sp>
        <p:nvSpPr>
          <p:cNvPr id="5"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it-IT"/>
              <a:t>Nuova vita all'ex Officina Motori Firenze Romito    I   Sergio Aglietti</a:t>
            </a:r>
            <a:endParaRPr lang="en-GB" dirty="0"/>
          </a:p>
        </p:txBody>
      </p:sp>
    </p:spTree>
    <p:extLst>
      <p:ext uri="{BB962C8B-B14F-4D97-AF65-F5344CB8AC3E}">
        <p14:creationId xmlns:p14="http://schemas.microsoft.com/office/powerpoint/2010/main" val="2100112867"/>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olo Sott. e contenuto testo 18pt">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dirty="0"/>
              <a:t>Titolo Calibri 28pt </a:t>
            </a:r>
          </a:p>
        </p:txBody>
      </p:sp>
      <p:sp>
        <p:nvSpPr>
          <p:cNvPr id="30"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7"/>
            <a:ext cx="11176620" cy="390933"/>
          </a:xfrm>
          <a:prstGeom prst="rect">
            <a:avLst/>
          </a:prstGeom>
        </p:spPr>
        <p:txBody>
          <a:bodyPr vert="horz" lIns="0" tIns="45720" rIns="91440" bIns="45720" rtlCol="0">
            <a:normAutofit/>
          </a:bodyPr>
          <a:lstStyle>
            <a:lvl1pPr>
              <a:spcBef>
                <a:spcPts val="1200"/>
              </a:spcBef>
              <a:defRPr lang="it-IT" sz="2000" b="1" smtClean="0">
                <a:solidFill>
                  <a:schemeClr val="accent2"/>
                </a:solidFill>
              </a:defRPr>
            </a:lvl1pPr>
            <a:lvl2pPr>
              <a:defRPr lang="it-IT" smtClean="0"/>
            </a:lvl2pPr>
            <a:lvl3pPr>
              <a:defRPr lang="it-IT" smtClean="0"/>
            </a:lvl3pPr>
            <a:lvl4pPr>
              <a:defRPr lang="it-IT" smtClean="0"/>
            </a:lvl4pPr>
            <a:lvl5pPr>
              <a:defRPr lang="it-IT"/>
            </a:lvl5pPr>
          </a:lstStyle>
          <a:p>
            <a:pPr lvl="0"/>
            <a:r>
              <a:rPr lang="it-IT" dirty="0"/>
              <a:t>Sottotitolo Calibri 20pt</a:t>
            </a:r>
          </a:p>
        </p:txBody>
      </p:sp>
      <p:sp>
        <p:nvSpPr>
          <p:cNvPr id="12" name="Segnaposto testo 4">
            <a:extLst>
              <a:ext uri="{FF2B5EF4-FFF2-40B4-BE49-F238E27FC236}">
                <a16:creationId xmlns:a16="http://schemas.microsoft.com/office/drawing/2014/main" id="{E039BC0C-CF88-8949-86AB-999C6D80F169}"/>
              </a:ext>
            </a:extLst>
          </p:cNvPr>
          <p:cNvSpPr>
            <a:spLocks noGrp="1"/>
          </p:cNvSpPr>
          <p:nvPr>
            <p:ph type="body" sz="quarter" idx="14" hasCustomPrompt="1"/>
          </p:nvPr>
        </p:nvSpPr>
        <p:spPr>
          <a:xfrm>
            <a:off x="407368" y="1601785"/>
            <a:ext cx="11176620" cy="4284663"/>
          </a:xfrm>
          <a:prstGeom prst="rect">
            <a:avLst/>
          </a:prstGeom>
        </p:spPr>
        <p:txBody>
          <a:bodyPr/>
          <a:lstStyle>
            <a:lvl1pPr marL="0" indent="0">
              <a:buClr>
                <a:schemeClr val="tx2"/>
              </a:buClr>
              <a:buSzPct val="140000"/>
              <a:buFontTx/>
              <a:buNone/>
              <a:defRPr sz="1800"/>
            </a:lvl1pPr>
            <a:lvl2pPr marL="452437" indent="0">
              <a:buClr>
                <a:schemeClr val="tx2"/>
              </a:buClr>
              <a:buSzPct val="140000"/>
              <a:buFontTx/>
              <a:buNone/>
              <a:defRPr sz="1600"/>
            </a:lvl2pPr>
            <a:lvl3pPr marL="895350" indent="0">
              <a:buClr>
                <a:schemeClr val="tx2"/>
              </a:buClr>
              <a:buSzPct val="140000"/>
              <a:buFontTx/>
              <a:buNone/>
              <a:defRPr sz="1400"/>
            </a:lvl3pPr>
            <a:lvl4pPr marL="1343025" indent="0">
              <a:buClr>
                <a:schemeClr val="tx2"/>
              </a:buClr>
              <a:buSzPct val="140000"/>
              <a:buFontTx/>
              <a:buNone/>
              <a:defRPr sz="1200"/>
            </a:lvl4pPr>
            <a:lvl5pPr marL="1795462" indent="0">
              <a:buClr>
                <a:schemeClr val="tx2"/>
              </a:buClr>
              <a:buSzPct val="140000"/>
              <a:buFontTx/>
              <a:buNone/>
              <a:defRPr sz="1100"/>
            </a:lvl5pPr>
          </a:lstStyle>
          <a:p>
            <a:pPr lvl="0"/>
            <a:r>
              <a:rPr lang="it-IT" dirty="0"/>
              <a:t>Testo Calibri 18pt</a:t>
            </a:r>
          </a:p>
          <a:p>
            <a:pPr lvl="1"/>
            <a:r>
              <a:rPr lang="it-IT" dirty="0"/>
              <a:t>Secondo livello 16pt</a:t>
            </a:r>
          </a:p>
          <a:p>
            <a:pPr lvl="2"/>
            <a:r>
              <a:rPr lang="it-IT" dirty="0"/>
              <a:t>Terzo livello 14pt</a:t>
            </a:r>
          </a:p>
          <a:p>
            <a:pPr lvl="3"/>
            <a:r>
              <a:rPr lang="it-IT" dirty="0"/>
              <a:t>Quarto livello 12pt</a:t>
            </a:r>
          </a:p>
          <a:p>
            <a:pPr lvl="4"/>
            <a:r>
              <a:rPr lang="it-IT" dirty="0"/>
              <a:t>Quinto livello 11pt</a:t>
            </a:r>
          </a:p>
        </p:txBody>
      </p:sp>
      <p:sp>
        <p:nvSpPr>
          <p:cNvPr id="5"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fld id="{93F04B69-95AA-44C1-A5CB-2108C91ABD69}" type="datetime1">
              <a:rPr lang="it-IT" smtClean="0"/>
              <a:t>15/12/2019</a:t>
            </a:fld>
            <a:endParaRPr lang="en-GB" dirty="0"/>
          </a:p>
        </p:txBody>
      </p:sp>
      <p:sp>
        <p:nvSpPr>
          <p:cNvPr id="6"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it-IT"/>
              <a:t>Nuova vita all'ex Officina Motori Firenze Romito    I   Sergio Aglietti</a:t>
            </a:r>
            <a:endParaRPr lang="en-GB" dirty="0"/>
          </a:p>
        </p:txBody>
      </p:sp>
    </p:spTree>
    <p:extLst>
      <p:ext uri="{BB962C8B-B14F-4D97-AF65-F5344CB8AC3E}">
        <p14:creationId xmlns:p14="http://schemas.microsoft.com/office/powerpoint/2010/main" val="2653871488"/>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olo Sott. e contenuto testo Bullet Point 18pt">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dirty="0"/>
              <a:t>Titolo Calibri 28pt </a:t>
            </a:r>
          </a:p>
        </p:txBody>
      </p:sp>
      <p:sp>
        <p:nvSpPr>
          <p:cNvPr id="30"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7"/>
            <a:ext cx="11176620" cy="390933"/>
          </a:xfrm>
          <a:prstGeom prst="rect">
            <a:avLst/>
          </a:prstGeom>
        </p:spPr>
        <p:txBody>
          <a:bodyPr vert="horz" lIns="0" tIns="45720" rIns="91440" bIns="45720" rtlCol="0">
            <a:normAutofit/>
          </a:bodyPr>
          <a:lstStyle>
            <a:lvl1pPr>
              <a:spcBef>
                <a:spcPts val="1200"/>
              </a:spcBef>
              <a:defRPr lang="it-IT" sz="2000" b="1" smtClean="0">
                <a:solidFill>
                  <a:schemeClr val="accent2"/>
                </a:solidFill>
              </a:defRPr>
            </a:lvl1pPr>
            <a:lvl2pPr>
              <a:defRPr lang="it-IT" smtClean="0"/>
            </a:lvl2pPr>
            <a:lvl3pPr>
              <a:defRPr lang="it-IT" smtClean="0"/>
            </a:lvl3pPr>
            <a:lvl4pPr>
              <a:defRPr lang="it-IT" smtClean="0"/>
            </a:lvl4pPr>
            <a:lvl5pPr>
              <a:defRPr lang="it-IT"/>
            </a:lvl5pPr>
          </a:lstStyle>
          <a:p>
            <a:pPr lvl="0"/>
            <a:r>
              <a:rPr lang="it-IT" dirty="0"/>
              <a:t>Sottotitolo Calibri 20pt</a:t>
            </a:r>
          </a:p>
        </p:txBody>
      </p:sp>
      <p:sp>
        <p:nvSpPr>
          <p:cNvPr id="11" name="Segnaposto testo 4">
            <a:extLst>
              <a:ext uri="{FF2B5EF4-FFF2-40B4-BE49-F238E27FC236}">
                <a16:creationId xmlns:a16="http://schemas.microsoft.com/office/drawing/2014/main" id="{E039BC0C-CF88-8949-86AB-999C6D80F169}"/>
              </a:ext>
            </a:extLst>
          </p:cNvPr>
          <p:cNvSpPr>
            <a:spLocks noGrp="1"/>
          </p:cNvSpPr>
          <p:nvPr>
            <p:ph type="body" sz="quarter" idx="14" hasCustomPrompt="1"/>
          </p:nvPr>
        </p:nvSpPr>
        <p:spPr>
          <a:xfrm>
            <a:off x="407368" y="1601785"/>
            <a:ext cx="11176620" cy="4203703"/>
          </a:xfrm>
          <a:prstGeom prst="rect">
            <a:avLst/>
          </a:prstGeom>
        </p:spPr>
        <p:txBody>
          <a:bodyPr/>
          <a:lstStyle>
            <a:lvl1pPr marL="182563" indent="-182563">
              <a:buClr>
                <a:schemeClr val="tx2"/>
              </a:buClr>
              <a:buSzPct val="140000"/>
              <a:buFont typeface="Arial" panose="020B0604020202020204" pitchFamily="34" charset="0"/>
              <a:buChar char="•"/>
              <a:defRPr sz="1800"/>
            </a:lvl1pPr>
            <a:lvl2pPr marL="628650" indent="-176213">
              <a:buClr>
                <a:schemeClr val="tx2"/>
              </a:buClr>
              <a:buSzPct val="140000"/>
              <a:buFont typeface="Arial" panose="020B0604020202020204" pitchFamily="34" charset="0"/>
              <a:buChar char="•"/>
              <a:defRPr sz="1600"/>
            </a:lvl2pPr>
            <a:lvl3pPr marL="1076325" indent="-180975">
              <a:buClr>
                <a:schemeClr val="tx2"/>
              </a:buClr>
              <a:buSzPct val="140000"/>
              <a:buFont typeface="Arial" panose="020B0604020202020204" pitchFamily="34" charset="0"/>
              <a:buChar char="•"/>
              <a:defRPr sz="1400"/>
            </a:lvl3pPr>
            <a:lvl4pPr marL="1524000" indent="-180975">
              <a:buClr>
                <a:schemeClr val="tx2"/>
              </a:buClr>
              <a:buSzPct val="140000"/>
              <a:buFont typeface="Arial" panose="020B0604020202020204" pitchFamily="34" charset="0"/>
              <a:buChar char="•"/>
              <a:defRPr sz="1200"/>
            </a:lvl4pPr>
            <a:lvl5pPr marL="1971675" indent="-176213">
              <a:buClr>
                <a:schemeClr val="tx2"/>
              </a:buClr>
              <a:buSzPct val="140000"/>
              <a:buFont typeface="Arial" panose="020B0604020202020204" pitchFamily="34" charset="0"/>
              <a:buChar char="•"/>
              <a:defRPr sz="1100"/>
            </a:lvl5pPr>
          </a:lstStyle>
          <a:p>
            <a:pPr lvl="0"/>
            <a:r>
              <a:rPr lang="it-IT" dirty="0"/>
              <a:t>Testo Calibri 18pt</a:t>
            </a:r>
          </a:p>
          <a:p>
            <a:pPr lvl="1"/>
            <a:r>
              <a:rPr lang="it-IT" dirty="0"/>
              <a:t>Secondo livello 16pt</a:t>
            </a:r>
          </a:p>
          <a:p>
            <a:pPr lvl="2"/>
            <a:r>
              <a:rPr lang="it-IT" dirty="0"/>
              <a:t>Terzo livello 14pt</a:t>
            </a:r>
          </a:p>
          <a:p>
            <a:pPr lvl="3"/>
            <a:r>
              <a:rPr lang="it-IT" dirty="0"/>
              <a:t>Quarto livello 12pt</a:t>
            </a:r>
          </a:p>
          <a:p>
            <a:pPr lvl="4"/>
            <a:r>
              <a:rPr lang="it-IT" dirty="0"/>
              <a:t>Quinto livello 11pt</a:t>
            </a:r>
          </a:p>
        </p:txBody>
      </p:sp>
      <p:sp>
        <p:nvSpPr>
          <p:cNvPr id="5"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fld id="{2011868A-7E73-4292-AEEE-0B87DA30037E}" type="datetime1">
              <a:rPr lang="it-IT" smtClean="0"/>
              <a:t>15/12/2019</a:t>
            </a:fld>
            <a:endParaRPr lang="en-GB" dirty="0"/>
          </a:p>
        </p:txBody>
      </p:sp>
      <p:sp>
        <p:nvSpPr>
          <p:cNvPr id="6"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it-IT"/>
              <a:t>Nuova vita all'ex Officina Motori Firenze Romito    I   Sergio Aglietti</a:t>
            </a:r>
            <a:endParaRPr lang="en-GB" dirty="0"/>
          </a:p>
        </p:txBody>
      </p:sp>
    </p:spTree>
    <p:extLst>
      <p:ext uri="{BB962C8B-B14F-4D97-AF65-F5344CB8AC3E}">
        <p14:creationId xmlns:p14="http://schemas.microsoft.com/office/powerpoint/2010/main" val="1661939957"/>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olo sott. e cont. con immagine">
    <p:spTree>
      <p:nvGrpSpPr>
        <p:cNvPr id="1" name=""/>
        <p:cNvGrpSpPr/>
        <p:nvPr/>
      </p:nvGrpSpPr>
      <p:grpSpPr>
        <a:xfrm>
          <a:off x="0" y="0"/>
          <a:ext cx="0" cy="0"/>
          <a:chOff x="0" y="0"/>
          <a:chExt cx="0" cy="0"/>
        </a:xfrm>
      </p:grpSpPr>
      <p:sp>
        <p:nvSpPr>
          <p:cNvPr id="8"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dirty="0"/>
              <a:t>Titolo Calibri 28pt </a:t>
            </a:r>
          </a:p>
        </p:txBody>
      </p:sp>
      <p:sp>
        <p:nvSpPr>
          <p:cNvPr id="12" name="Segnaposto contenuto 2">
            <a:extLst>
              <a:ext uri="{FF2B5EF4-FFF2-40B4-BE49-F238E27FC236}">
                <a16:creationId xmlns:a16="http://schemas.microsoft.com/office/drawing/2014/main" id="{6D2B416D-7B49-44B1-B69F-DA365E602485}"/>
              </a:ext>
            </a:extLst>
          </p:cNvPr>
          <p:cNvSpPr>
            <a:spLocks noGrp="1"/>
          </p:cNvSpPr>
          <p:nvPr>
            <p:ph idx="1" hasCustomPrompt="1"/>
          </p:nvPr>
        </p:nvSpPr>
        <p:spPr>
          <a:xfrm>
            <a:off x="407368" y="1557337"/>
            <a:ext cx="3263063" cy="4252913"/>
          </a:xfrm>
          <a:prstGeom prst="rect">
            <a:avLst/>
          </a:prstGeom>
        </p:spPr>
        <p:txBody>
          <a:bodyPr vert="horz" lIns="0" tIns="45720" rIns="91440" bIns="45720" rtlCol="0">
            <a:normAutofit/>
          </a:bodyPr>
          <a:lstStyle>
            <a:lvl1pPr>
              <a:spcBef>
                <a:spcPts val="1200"/>
              </a:spcBef>
              <a:defRPr lang="it-IT" sz="1800" smtClean="0">
                <a:solidFill>
                  <a:schemeClr val="tx1"/>
                </a:solidFill>
              </a:defRPr>
            </a:lvl1pPr>
            <a:lvl2pPr>
              <a:defRPr lang="it-IT" smtClean="0"/>
            </a:lvl2pPr>
            <a:lvl3pPr>
              <a:defRPr lang="it-IT" smtClean="0"/>
            </a:lvl3pPr>
            <a:lvl4pPr>
              <a:defRPr lang="it-IT" smtClean="0"/>
            </a:lvl4pPr>
            <a:lvl5pPr>
              <a:defRPr lang="it-IT"/>
            </a:lvl5pPr>
          </a:lstStyle>
          <a:p>
            <a:pPr lvl="0"/>
            <a:r>
              <a:rPr lang="it-IT" dirty="0"/>
              <a:t>Testo Calibri 18pt</a:t>
            </a:r>
          </a:p>
        </p:txBody>
      </p:sp>
      <p:sp>
        <p:nvSpPr>
          <p:cNvPr id="13"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7"/>
            <a:ext cx="11176620" cy="390933"/>
          </a:xfrm>
          <a:prstGeom prst="rect">
            <a:avLst/>
          </a:prstGeom>
        </p:spPr>
        <p:txBody>
          <a:bodyPr vert="horz" lIns="0" tIns="45720" rIns="91440" bIns="45720" rtlCol="0">
            <a:normAutofit/>
          </a:bodyPr>
          <a:lstStyle>
            <a:lvl1pPr>
              <a:spcBef>
                <a:spcPts val="1200"/>
              </a:spcBef>
              <a:defRPr lang="it-IT" sz="2000" b="1" smtClean="0">
                <a:solidFill>
                  <a:schemeClr val="accent2"/>
                </a:solidFill>
              </a:defRPr>
            </a:lvl1pPr>
            <a:lvl2pPr>
              <a:defRPr lang="it-IT" smtClean="0"/>
            </a:lvl2pPr>
            <a:lvl3pPr>
              <a:defRPr lang="it-IT" smtClean="0"/>
            </a:lvl3pPr>
            <a:lvl4pPr>
              <a:defRPr lang="it-IT" smtClean="0"/>
            </a:lvl4pPr>
            <a:lvl5pPr>
              <a:defRPr lang="it-IT"/>
            </a:lvl5pPr>
          </a:lstStyle>
          <a:p>
            <a:pPr lvl="0"/>
            <a:r>
              <a:rPr lang="it-IT" dirty="0"/>
              <a:t>Sottotitolo Calibri 20pt</a:t>
            </a:r>
          </a:p>
        </p:txBody>
      </p:sp>
      <p:sp>
        <p:nvSpPr>
          <p:cNvPr id="3" name="Segnaposto immagine 2">
            <a:extLst>
              <a:ext uri="{FF2B5EF4-FFF2-40B4-BE49-F238E27FC236}">
                <a16:creationId xmlns:a16="http://schemas.microsoft.com/office/drawing/2014/main" id="{3659AF68-753C-5E40-9289-006DB5C1620C}"/>
              </a:ext>
            </a:extLst>
          </p:cNvPr>
          <p:cNvSpPr>
            <a:spLocks noGrp="1"/>
          </p:cNvSpPr>
          <p:nvPr>
            <p:ph type="pic" sz="quarter" idx="14"/>
          </p:nvPr>
        </p:nvSpPr>
        <p:spPr>
          <a:xfrm>
            <a:off x="3860800" y="1552575"/>
            <a:ext cx="7723188" cy="4252913"/>
          </a:xfrm>
          <a:prstGeom prst="rect">
            <a:avLst/>
          </a:prstGeom>
        </p:spPr>
        <p:txBody>
          <a:bodyPr/>
          <a:lstStyle/>
          <a:p>
            <a:endParaRPr lang="it-IT" dirty="0"/>
          </a:p>
        </p:txBody>
      </p:sp>
      <p:sp>
        <p:nvSpPr>
          <p:cNvPr id="6"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fld id="{1225F2C9-57EE-42D9-BD19-AEE56F9A19AA}" type="datetime1">
              <a:rPr lang="it-IT" smtClean="0"/>
              <a:t>15/12/2019</a:t>
            </a:fld>
            <a:endParaRPr lang="en-GB" dirty="0"/>
          </a:p>
        </p:txBody>
      </p:sp>
      <p:sp>
        <p:nvSpPr>
          <p:cNvPr id="7"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it-IT"/>
              <a:t>Nuova vita all'ex Officina Motori Firenze Romito    I   Sergio Aglietti</a:t>
            </a:r>
            <a:endParaRPr lang="en-GB" dirty="0"/>
          </a:p>
        </p:txBody>
      </p:sp>
    </p:spTree>
    <p:extLst>
      <p:ext uri="{BB962C8B-B14F-4D97-AF65-F5344CB8AC3E}">
        <p14:creationId xmlns:p14="http://schemas.microsoft.com/office/powerpoint/2010/main" val="3470037679"/>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olo sott. e cont. con immagine">
    <p:spTree>
      <p:nvGrpSpPr>
        <p:cNvPr id="1" name=""/>
        <p:cNvGrpSpPr/>
        <p:nvPr/>
      </p:nvGrpSpPr>
      <p:grpSpPr>
        <a:xfrm>
          <a:off x="0" y="0"/>
          <a:ext cx="0" cy="0"/>
          <a:chOff x="0" y="0"/>
          <a:chExt cx="0" cy="0"/>
        </a:xfrm>
      </p:grpSpPr>
      <p:sp>
        <p:nvSpPr>
          <p:cNvPr id="8"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dirty="0"/>
              <a:t>Titolo Calibri 28pt </a:t>
            </a:r>
          </a:p>
        </p:txBody>
      </p:sp>
      <p:sp>
        <p:nvSpPr>
          <p:cNvPr id="13"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7"/>
            <a:ext cx="11176620" cy="390933"/>
          </a:xfrm>
          <a:prstGeom prst="rect">
            <a:avLst/>
          </a:prstGeom>
        </p:spPr>
        <p:txBody>
          <a:bodyPr vert="horz" lIns="0" tIns="45720" rIns="91440" bIns="45720" rtlCol="0">
            <a:normAutofit/>
          </a:bodyPr>
          <a:lstStyle>
            <a:lvl1pPr>
              <a:spcBef>
                <a:spcPts val="1200"/>
              </a:spcBef>
              <a:defRPr lang="it-IT" sz="2000" b="1" smtClean="0">
                <a:solidFill>
                  <a:schemeClr val="accent2"/>
                </a:solidFill>
              </a:defRPr>
            </a:lvl1pPr>
            <a:lvl2pPr>
              <a:defRPr lang="it-IT" smtClean="0"/>
            </a:lvl2pPr>
            <a:lvl3pPr>
              <a:defRPr lang="it-IT" smtClean="0"/>
            </a:lvl3pPr>
            <a:lvl4pPr>
              <a:defRPr lang="it-IT" smtClean="0"/>
            </a:lvl4pPr>
            <a:lvl5pPr>
              <a:defRPr lang="it-IT"/>
            </a:lvl5pPr>
          </a:lstStyle>
          <a:p>
            <a:pPr lvl="0"/>
            <a:r>
              <a:rPr lang="it-IT" dirty="0"/>
              <a:t>Sottotitolo Calibri 20pt</a:t>
            </a:r>
          </a:p>
        </p:txBody>
      </p:sp>
      <p:sp>
        <p:nvSpPr>
          <p:cNvPr id="4" name="Segnaposto contenuto 3"/>
          <p:cNvSpPr>
            <a:spLocks noGrp="1"/>
          </p:cNvSpPr>
          <p:nvPr>
            <p:ph sz="quarter" idx="14"/>
          </p:nvPr>
        </p:nvSpPr>
        <p:spPr>
          <a:xfrm>
            <a:off x="407988" y="1521699"/>
            <a:ext cx="5688012" cy="4283789"/>
          </a:xfrm>
        </p:spPr>
        <p:txBody>
          <a:bodyPr/>
          <a:lstStyle/>
          <a:p>
            <a:pPr lvl="0"/>
            <a:endParaRPr lang="it-IT" dirty="0"/>
          </a:p>
        </p:txBody>
      </p:sp>
      <p:sp>
        <p:nvSpPr>
          <p:cNvPr id="17" name="Segnaposto testo 16"/>
          <p:cNvSpPr>
            <a:spLocks noGrp="1"/>
          </p:cNvSpPr>
          <p:nvPr>
            <p:ph type="body" sz="quarter" idx="15" hasCustomPrompt="1"/>
          </p:nvPr>
        </p:nvSpPr>
        <p:spPr>
          <a:xfrm>
            <a:off x="6553200" y="1623300"/>
            <a:ext cx="5030788" cy="267414"/>
          </a:xfrm>
        </p:spPr>
        <p:txBody>
          <a:bodyPr/>
          <a:lstStyle>
            <a:lvl1pPr>
              <a:defRPr sz="1600" b="1" baseline="0">
                <a:solidFill>
                  <a:schemeClr val="tx2"/>
                </a:solidFill>
              </a:defRPr>
            </a:lvl1pPr>
          </a:lstStyle>
          <a:p>
            <a:pPr lvl="0"/>
            <a:r>
              <a:rPr lang="it-IT" dirty="0"/>
              <a:t>Titolo del testo 16pt rosso</a:t>
            </a:r>
          </a:p>
        </p:txBody>
      </p:sp>
      <p:sp>
        <p:nvSpPr>
          <p:cNvPr id="18" name="Segnaposto testo 16"/>
          <p:cNvSpPr>
            <a:spLocks noGrp="1"/>
          </p:cNvSpPr>
          <p:nvPr>
            <p:ph type="body" sz="quarter" idx="16" hasCustomPrompt="1"/>
          </p:nvPr>
        </p:nvSpPr>
        <p:spPr>
          <a:xfrm>
            <a:off x="6553200" y="1903414"/>
            <a:ext cx="5030788" cy="598486"/>
          </a:xfrm>
        </p:spPr>
        <p:txBody>
          <a:bodyPr/>
          <a:lstStyle>
            <a:lvl1pPr>
              <a:defRPr sz="1400" b="0" baseline="0"/>
            </a:lvl1pPr>
          </a:lstStyle>
          <a:p>
            <a:pPr lvl="0"/>
            <a:r>
              <a:rPr lang="it-IT" dirty="0"/>
              <a:t>Titolo del testo 14pt nero</a:t>
            </a:r>
          </a:p>
        </p:txBody>
      </p:sp>
      <p:sp>
        <p:nvSpPr>
          <p:cNvPr id="21" name="Segnaposto testo 16"/>
          <p:cNvSpPr>
            <a:spLocks noGrp="1"/>
          </p:cNvSpPr>
          <p:nvPr>
            <p:ph type="body" sz="quarter" idx="17" hasCustomPrompt="1"/>
          </p:nvPr>
        </p:nvSpPr>
        <p:spPr>
          <a:xfrm>
            <a:off x="6553200" y="2652000"/>
            <a:ext cx="5030788" cy="267414"/>
          </a:xfrm>
        </p:spPr>
        <p:txBody>
          <a:bodyPr/>
          <a:lstStyle>
            <a:lvl1pPr>
              <a:defRPr sz="1600" b="1" baseline="0">
                <a:solidFill>
                  <a:schemeClr val="tx2"/>
                </a:solidFill>
              </a:defRPr>
            </a:lvl1pPr>
          </a:lstStyle>
          <a:p>
            <a:pPr lvl="0"/>
            <a:r>
              <a:rPr lang="it-IT" dirty="0"/>
              <a:t>Titolo del testo 16pt rosso</a:t>
            </a:r>
          </a:p>
        </p:txBody>
      </p:sp>
      <p:sp>
        <p:nvSpPr>
          <p:cNvPr id="22" name="Segnaposto testo 16"/>
          <p:cNvSpPr>
            <a:spLocks noGrp="1"/>
          </p:cNvSpPr>
          <p:nvPr>
            <p:ph type="body" sz="quarter" idx="18" hasCustomPrompt="1"/>
          </p:nvPr>
        </p:nvSpPr>
        <p:spPr>
          <a:xfrm>
            <a:off x="6553200" y="2932114"/>
            <a:ext cx="5030788" cy="598486"/>
          </a:xfrm>
        </p:spPr>
        <p:txBody>
          <a:bodyPr/>
          <a:lstStyle>
            <a:lvl1pPr>
              <a:defRPr sz="1400" b="0" baseline="0"/>
            </a:lvl1pPr>
          </a:lstStyle>
          <a:p>
            <a:pPr lvl="0"/>
            <a:r>
              <a:rPr lang="it-IT" dirty="0"/>
              <a:t>Titolo del testo 14pt nero</a:t>
            </a:r>
          </a:p>
        </p:txBody>
      </p:sp>
      <p:sp>
        <p:nvSpPr>
          <p:cNvPr id="23" name="Segnaposto testo 16"/>
          <p:cNvSpPr>
            <a:spLocks noGrp="1"/>
          </p:cNvSpPr>
          <p:nvPr>
            <p:ph type="body" sz="quarter" idx="19" hasCustomPrompt="1"/>
          </p:nvPr>
        </p:nvSpPr>
        <p:spPr>
          <a:xfrm>
            <a:off x="6553200" y="3680700"/>
            <a:ext cx="5030788" cy="267414"/>
          </a:xfrm>
        </p:spPr>
        <p:txBody>
          <a:bodyPr/>
          <a:lstStyle>
            <a:lvl1pPr>
              <a:defRPr sz="1600" b="1" baseline="0">
                <a:solidFill>
                  <a:schemeClr val="tx2"/>
                </a:solidFill>
              </a:defRPr>
            </a:lvl1pPr>
          </a:lstStyle>
          <a:p>
            <a:pPr lvl="0"/>
            <a:r>
              <a:rPr lang="it-IT" dirty="0"/>
              <a:t>Titolo del testo 16pt rosso</a:t>
            </a:r>
          </a:p>
        </p:txBody>
      </p:sp>
      <p:sp>
        <p:nvSpPr>
          <p:cNvPr id="24" name="Segnaposto testo 16"/>
          <p:cNvSpPr>
            <a:spLocks noGrp="1"/>
          </p:cNvSpPr>
          <p:nvPr>
            <p:ph type="body" sz="quarter" idx="20" hasCustomPrompt="1"/>
          </p:nvPr>
        </p:nvSpPr>
        <p:spPr>
          <a:xfrm>
            <a:off x="6553200" y="3960814"/>
            <a:ext cx="5030788" cy="598486"/>
          </a:xfrm>
        </p:spPr>
        <p:txBody>
          <a:bodyPr/>
          <a:lstStyle>
            <a:lvl1pPr>
              <a:defRPr sz="1400" b="0" baseline="0"/>
            </a:lvl1pPr>
          </a:lstStyle>
          <a:p>
            <a:pPr lvl="0"/>
            <a:r>
              <a:rPr lang="it-IT" dirty="0"/>
              <a:t>Titolo del testo 14pt nero</a:t>
            </a:r>
          </a:p>
        </p:txBody>
      </p:sp>
      <p:sp>
        <p:nvSpPr>
          <p:cNvPr id="25" name="Segnaposto testo 16"/>
          <p:cNvSpPr>
            <a:spLocks noGrp="1"/>
          </p:cNvSpPr>
          <p:nvPr>
            <p:ph type="body" sz="quarter" idx="21" hasCustomPrompt="1"/>
          </p:nvPr>
        </p:nvSpPr>
        <p:spPr>
          <a:xfrm>
            <a:off x="6553200" y="4709400"/>
            <a:ext cx="5030788" cy="267414"/>
          </a:xfrm>
        </p:spPr>
        <p:txBody>
          <a:bodyPr/>
          <a:lstStyle>
            <a:lvl1pPr>
              <a:defRPr sz="1600" b="1" baseline="0">
                <a:solidFill>
                  <a:schemeClr val="tx2"/>
                </a:solidFill>
              </a:defRPr>
            </a:lvl1pPr>
          </a:lstStyle>
          <a:p>
            <a:pPr lvl="0"/>
            <a:r>
              <a:rPr lang="it-IT" dirty="0"/>
              <a:t>Titolo del testo 16pt rosso</a:t>
            </a:r>
          </a:p>
        </p:txBody>
      </p:sp>
      <p:sp>
        <p:nvSpPr>
          <p:cNvPr id="26" name="Segnaposto testo 16"/>
          <p:cNvSpPr>
            <a:spLocks noGrp="1"/>
          </p:cNvSpPr>
          <p:nvPr>
            <p:ph type="body" sz="quarter" idx="22" hasCustomPrompt="1"/>
          </p:nvPr>
        </p:nvSpPr>
        <p:spPr>
          <a:xfrm>
            <a:off x="6553200" y="4989514"/>
            <a:ext cx="5030788" cy="598486"/>
          </a:xfrm>
        </p:spPr>
        <p:txBody>
          <a:bodyPr/>
          <a:lstStyle>
            <a:lvl1pPr>
              <a:defRPr sz="1400" b="0" baseline="0"/>
            </a:lvl1pPr>
          </a:lstStyle>
          <a:p>
            <a:pPr lvl="0"/>
            <a:r>
              <a:rPr lang="it-IT" dirty="0"/>
              <a:t>Titolo del testo 14pt nero</a:t>
            </a:r>
          </a:p>
        </p:txBody>
      </p:sp>
      <p:sp>
        <p:nvSpPr>
          <p:cNvPr id="14"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fld id="{B42D3EFC-3B8F-4612-9F81-F5A0BF83BDEF}" type="datetime1">
              <a:rPr lang="it-IT" smtClean="0"/>
              <a:t>15/12/2019</a:t>
            </a:fld>
            <a:endParaRPr lang="en-GB" dirty="0"/>
          </a:p>
        </p:txBody>
      </p:sp>
      <p:sp>
        <p:nvSpPr>
          <p:cNvPr id="15"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it-IT"/>
              <a:t>Nuova vita all'ex Officina Motori Firenze Romito    I   Sergio Aglietti</a:t>
            </a:r>
            <a:endParaRPr lang="en-GB" dirty="0"/>
          </a:p>
        </p:txBody>
      </p:sp>
    </p:spTree>
    <p:extLst>
      <p:ext uri="{BB962C8B-B14F-4D97-AF65-F5344CB8AC3E}">
        <p14:creationId xmlns:p14="http://schemas.microsoft.com/office/powerpoint/2010/main" val="554153793"/>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FULL Immagine">
    <p:spTree>
      <p:nvGrpSpPr>
        <p:cNvPr id="1" name=""/>
        <p:cNvGrpSpPr/>
        <p:nvPr/>
      </p:nvGrpSpPr>
      <p:grpSpPr>
        <a:xfrm>
          <a:off x="0" y="0"/>
          <a:ext cx="0" cy="0"/>
          <a:chOff x="0" y="0"/>
          <a:chExt cx="0" cy="0"/>
        </a:xfrm>
      </p:grpSpPr>
      <p:sp>
        <p:nvSpPr>
          <p:cNvPr id="3" name="Segnaposto immagine 2">
            <a:extLst>
              <a:ext uri="{FF2B5EF4-FFF2-40B4-BE49-F238E27FC236}">
                <a16:creationId xmlns:a16="http://schemas.microsoft.com/office/drawing/2014/main" id="{3659AF68-753C-5E40-9289-006DB5C1620C}"/>
              </a:ext>
            </a:extLst>
          </p:cNvPr>
          <p:cNvSpPr>
            <a:spLocks noGrp="1"/>
          </p:cNvSpPr>
          <p:nvPr>
            <p:ph type="pic" sz="quarter" idx="14"/>
          </p:nvPr>
        </p:nvSpPr>
        <p:spPr>
          <a:xfrm>
            <a:off x="0" y="0"/>
            <a:ext cx="11715750" cy="6858000"/>
          </a:xfrm>
          <a:prstGeom prst="rect">
            <a:avLst/>
          </a:prstGeom>
          <a:solidFill>
            <a:schemeClr val="bg1"/>
          </a:solidFill>
        </p:spPr>
        <p:txBody>
          <a:bodyPr/>
          <a:lstStyle/>
          <a:p>
            <a:endParaRPr lang="it-IT"/>
          </a:p>
        </p:txBody>
      </p:sp>
    </p:spTree>
    <p:extLst>
      <p:ext uri="{BB962C8B-B14F-4D97-AF65-F5344CB8AC3E}">
        <p14:creationId xmlns:p14="http://schemas.microsoft.com/office/powerpoint/2010/main" val="2616095676"/>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5" Type="http://schemas.openxmlformats.org/officeDocument/2006/relationships/image" Target="../media/image3.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ttangolo 9">
            <a:extLst>
              <a:ext uri="{FF2B5EF4-FFF2-40B4-BE49-F238E27FC236}">
                <a16:creationId xmlns:a16="http://schemas.microsoft.com/office/drawing/2014/main" id="{7466584B-8BD1-48B2-BD0C-DC7DD5380BEF}"/>
              </a:ext>
            </a:extLst>
          </p:cNvPr>
          <p:cNvSpPr/>
          <p:nvPr userDrawn="1"/>
        </p:nvSpPr>
        <p:spPr>
          <a:xfrm>
            <a:off x="11719112" y="0"/>
            <a:ext cx="47288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1" name="Group 4">
            <a:extLst>
              <a:ext uri="{FF2B5EF4-FFF2-40B4-BE49-F238E27FC236}">
                <a16:creationId xmlns:a16="http://schemas.microsoft.com/office/drawing/2014/main" id="{E93527B5-7425-47AC-89C0-2B32AE601683}"/>
              </a:ext>
            </a:extLst>
          </p:cNvPr>
          <p:cNvGrpSpPr>
            <a:grpSpLocks noChangeAspect="1"/>
          </p:cNvGrpSpPr>
          <p:nvPr userDrawn="1"/>
        </p:nvGrpSpPr>
        <p:grpSpPr bwMode="auto">
          <a:xfrm>
            <a:off x="11787016" y="90427"/>
            <a:ext cx="346160" cy="234428"/>
            <a:chOff x="-560" y="-1287"/>
            <a:chExt cx="6379" cy="4320"/>
          </a:xfrm>
        </p:grpSpPr>
        <p:sp>
          <p:nvSpPr>
            <p:cNvPr id="12" name="AutoShape 3">
              <a:extLst>
                <a:ext uri="{FF2B5EF4-FFF2-40B4-BE49-F238E27FC236}">
                  <a16:creationId xmlns:a16="http://schemas.microsoft.com/office/drawing/2014/main" id="{85DBAE22-A53B-46F6-A1C2-9F9E40807B3C}"/>
                </a:ext>
              </a:extLst>
            </p:cNvPr>
            <p:cNvSpPr>
              <a:spLocks noChangeAspect="1" noChangeArrowheads="1" noTextEdit="1"/>
            </p:cNvSpPr>
            <p:nvPr/>
          </p:nvSpPr>
          <p:spPr bwMode="auto">
            <a:xfrm>
              <a:off x="-560" y="-1287"/>
              <a:ext cx="6379" cy="43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3" name="Rectangle 5">
              <a:extLst>
                <a:ext uri="{FF2B5EF4-FFF2-40B4-BE49-F238E27FC236}">
                  <a16:creationId xmlns:a16="http://schemas.microsoft.com/office/drawing/2014/main" id="{B355A452-2788-4C68-9C15-CC51FD59A888}"/>
                </a:ext>
              </a:extLst>
            </p:cNvPr>
            <p:cNvSpPr>
              <a:spLocks noChangeArrowheads="1"/>
            </p:cNvSpPr>
            <p:nvPr/>
          </p:nvSpPr>
          <p:spPr bwMode="auto">
            <a:xfrm>
              <a:off x="-560" y="-1287"/>
              <a:ext cx="6379" cy="4320"/>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4" name="Freeform 6">
              <a:extLst>
                <a:ext uri="{FF2B5EF4-FFF2-40B4-BE49-F238E27FC236}">
                  <a16:creationId xmlns:a16="http://schemas.microsoft.com/office/drawing/2014/main" id="{B83AE660-1A7F-4C22-9AF1-535B2E94ED4B}"/>
                </a:ext>
              </a:extLst>
            </p:cNvPr>
            <p:cNvSpPr>
              <a:spLocks/>
            </p:cNvSpPr>
            <p:nvPr/>
          </p:nvSpPr>
          <p:spPr bwMode="auto">
            <a:xfrm>
              <a:off x="-560" y="423"/>
              <a:ext cx="5536" cy="2610"/>
            </a:xfrm>
            <a:custGeom>
              <a:avLst/>
              <a:gdLst>
                <a:gd name="T0" fmla="*/ 5536 w 5536"/>
                <a:gd name="T1" fmla="*/ 0 h 2610"/>
                <a:gd name="T2" fmla="*/ 5470 w 5536"/>
                <a:gd name="T3" fmla="*/ 127 h 2610"/>
                <a:gd name="T4" fmla="*/ 5449 w 5536"/>
                <a:gd name="T5" fmla="*/ 139 h 2610"/>
                <a:gd name="T6" fmla="*/ 5061 w 5536"/>
                <a:gd name="T7" fmla="*/ 164 h 2610"/>
                <a:gd name="T8" fmla="*/ 4881 w 5536"/>
                <a:gd name="T9" fmla="*/ 189 h 2610"/>
                <a:gd name="T10" fmla="*/ 4722 w 5536"/>
                <a:gd name="T11" fmla="*/ 247 h 2610"/>
                <a:gd name="T12" fmla="*/ 4585 w 5536"/>
                <a:gd name="T13" fmla="*/ 336 h 2610"/>
                <a:gd name="T14" fmla="*/ 4471 w 5536"/>
                <a:gd name="T15" fmla="*/ 460 h 2610"/>
                <a:gd name="T16" fmla="*/ 4380 w 5536"/>
                <a:gd name="T17" fmla="*/ 618 h 2610"/>
                <a:gd name="T18" fmla="*/ 4338 w 5536"/>
                <a:gd name="T19" fmla="*/ 757 h 2610"/>
                <a:gd name="T20" fmla="*/ 4318 w 5536"/>
                <a:gd name="T21" fmla="*/ 902 h 2610"/>
                <a:gd name="T22" fmla="*/ 4305 w 5536"/>
                <a:gd name="T23" fmla="*/ 1107 h 2610"/>
                <a:gd name="T24" fmla="*/ 4278 w 5536"/>
                <a:gd name="T25" fmla="*/ 1312 h 2610"/>
                <a:gd name="T26" fmla="*/ 4208 w 5536"/>
                <a:gd name="T27" fmla="*/ 1538 h 2610"/>
                <a:gd name="T28" fmla="*/ 4100 w 5536"/>
                <a:gd name="T29" fmla="*/ 1768 h 2610"/>
                <a:gd name="T30" fmla="*/ 3963 w 5536"/>
                <a:gd name="T31" fmla="*/ 1971 h 2610"/>
                <a:gd name="T32" fmla="*/ 3800 w 5536"/>
                <a:gd name="T33" fmla="*/ 2146 h 2610"/>
                <a:gd name="T34" fmla="*/ 3609 w 5536"/>
                <a:gd name="T35" fmla="*/ 2293 h 2610"/>
                <a:gd name="T36" fmla="*/ 3391 w 5536"/>
                <a:gd name="T37" fmla="*/ 2413 h 2610"/>
                <a:gd name="T38" fmla="*/ 3145 w 5536"/>
                <a:gd name="T39" fmla="*/ 2504 h 2610"/>
                <a:gd name="T40" fmla="*/ 2911 w 5536"/>
                <a:gd name="T41" fmla="*/ 2552 h 2610"/>
                <a:gd name="T42" fmla="*/ 2671 w 5536"/>
                <a:gd name="T43" fmla="*/ 2585 h 2610"/>
                <a:gd name="T44" fmla="*/ 2378 w 5536"/>
                <a:gd name="T45" fmla="*/ 2608 h 2610"/>
                <a:gd name="T46" fmla="*/ 2084 w 5536"/>
                <a:gd name="T47" fmla="*/ 2608 h 2610"/>
                <a:gd name="T48" fmla="*/ 54 w 5536"/>
                <a:gd name="T49" fmla="*/ 2608 h 2610"/>
                <a:gd name="T50" fmla="*/ 0 w 5536"/>
                <a:gd name="T51" fmla="*/ 2608 h 2610"/>
                <a:gd name="T52" fmla="*/ 64 w 5536"/>
                <a:gd name="T53" fmla="*/ 2477 h 2610"/>
                <a:gd name="T54" fmla="*/ 93 w 5536"/>
                <a:gd name="T55" fmla="*/ 2436 h 2610"/>
                <a:gd name="T56" fmla="*/ 143 w 5536"/>
                <a:gd name="T57" fmla="*/ 2426 h 2610"/>
                <a:gd name="T58" fmla="*/ 1098 w 5536"/>
                <a:gd name="T59" fmla="*/ 2419 h 2610"/>
                <a:gd name="T60" fmla="*/ 1469 w 5536"/>
                <a:gd name="T61" fmla="*/ 2396 h 2610"/>
                <a:gd name="T62" fmla="*/ 1753 w 5536"/>
                <a:gd name="T63" fmla="*/ 2368 h 2610"/>
                <a:gd name="T64" fmla="*/ 1947 w 5536"/>
                <a:gd name="T65" fmla="*/ 2336 h 2610"/>
                <a:gd name="T66" fmla="*/ 2155 w 5536"/>
                <a:gd name="T67" fmla="*/ 2268 h 2610"/>
                <a:gd name="T68" fmla="*/ 2362 w 5536"/>
                <a:gd name="T69" fmla="*/ 2162 h 2610"/>
                <a:gd name="T70" fmla="*/ 2540 w 5536"/>
                <a:gd name="T71" fmla="*/ 2028 h 2610"/>
                <a:gd name="T72" fmla="*/ 2687 w 5536"/>
                <a:gd name="T73" fmla="*/ 1866 h 2610"/>
                <a:gd name="T74" fmla="*/ 2807 w 5536"/>
                <a:gd name="T75" fmla="*/ 1675 h 2610"/>
                <a:gd name="T76" fmla="*/ 2896 w 5536"/>
                <a:gd name="T77" fmla="*/ 1453 h 2610"/>
                <a:gd name="T78" fmla="*/ 3064 w 5536"/>
                <a:gd name="T79" fmla="*/ 881 h 2610"/>
                <a:gd name="T80" fmla="*/ 3108 w 5536"/>
                <a:gd name="T81" fmla="*/ 732 h 2610"/>
                <a:gd name="T82" fmla="*/ 3170 w 5536"/>
                <a:gd name="T83" fmla="*/ 591 h 2610"/>
                <a:gd name="T84" fmla="*/ 3290 w 5536"/>
                <a:gd name="T85" fmla="*/ 423 h 2610"/>
                <a:gd name="T86" fmla="*/ 3431 w 5536"/>
                <a:gd name="T87" fmla="*/ 288 h 2610"/>
                <a:gd name="T88" fmla="*/ 3595 w 5536"/>
                <a:gd name="T89" fmla="*/ 187 h 2610"/>
                <a:gd name="T90" fmla="*/ 3785 w 5536"/>
                <a:gd name="T91" fmla="*/ 122 h 2610"/>
                <a:gd name="T92" fmla="*/ 4003 w 5536"/>
                <a:gd name="T93" fmla="*/ 91 h 2610"/>
                <a:gd name="T94" fmla="*/ 4235 w 5536"/>
                <a:gd name="T95" fmla="*/ 79 h 2610"/>
                <a:gd name="T96" fmla="*/ 5498 w 5536"/>
                <a:gd name="T97"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536" h="2610">
                  <a:moveTo>
                    <a:pt x="5515" y="0"/>
                  </a:moveTo>
                  <a:lnTo>
                    <a:pt x="5536" y="0"/>
                  </a:lnTo>
                  <a:lnTo>
                    <a:pt x="5503" y="66"/>
                  </a:lnTo>
                  <a:lnTo>
                    <a:pt x="5470" y="127"/>
                  </a:lnTo>
                  <a:lnTo>
                    <a:pt x="5463" y="135"/>
                  </a:lnTo>
                  <a:lnTo>
                    <a:pt x="5449" y="139"/>
                  </a:lnTo>
                  <a:lnTo>
                    <a:pt x="5436" y="141"/>
                  </a:lnTo>
                  <a:lnTo>
                    <a:pt x="5061" y="164"/>
                  </a:lnTo>
                  <a:lnTo>
                    <a:pt x="4968" y="172"/>
                  </a:lnTo>
                  <a:lnTo>
                    <a:pt x="4881" y="189"/>
                  </a:lnTo>
                  <a:lnTo>
                    <a:pt x="4798" y="214"/>
                  </a:lnTo>
                  <a:lnTo>
                    <a:pt x="4722" y="247"/>
                  </a:lnTo>
                  <a:lnTo>
                    <a:pt x="4651" y="288"/>
                  </a:lnTo>
                  <a:lnTo>
                    <a:pt x="4585" y="336"/>
                  </a:lnTo>
                  <a:lnTo>
                    <a:pt x="4525" y="394"/>
                  </a:lnTo>
                  <a:lnTo>
                    <a:pt x="4471" y="460"/>
                  </a:lnTo>
                  <a:lnTo>
                    <a:pt x="4423" y="535"/>
                  </a:lnTo>
                  <a:lnTo>
                    <a:pt x="4380" y="618"/>
                  </a:lnTo>
                  <a:lnTo>
                    <a:pt x="4353" y="686"/>
                  </a:lnTo>
                  <a:lnTo>
                    <a:pt x="4338" y="757"/>
                  </a:lnTo>
                  <a:lnTo>
                    <a:pt x="4326" y="829"/>
                  </a:lnTo>
                  <a:lnTo>
                    <a:pt x="4318" y="902"/>
                  </a:lnTo>
                  <a:lnTo>
                    <a:pt x="4311" y="1004"/>
                  </a:lnTo>
                  <a:lnTo>
                    <a:pt x="4305" y="1107"/>
                  </a:lnTo>
                  <a:lnTo>
                    <a:pt x="4295" y="1209"/>
                  </a:lnTo>
                  <a:lnTo>
                    <a:pt x="4278" y="1312"/>
                  </a:lnTo>
                  <a:lnTo>
                    <a:pt x="4253" y="1412"/>
                  </a:lnTo>
                  <a:lnTo>
                    <a:pt x="4208" y="1538"/>
                  </a:lnTo>
                  <a:lnTo>
                    <a:pt x="4158" y="1656"/>
                  </a:lnTo>
                  <a:lnTo>
                    <a:pt x="4100" y="1768"/>
                  </a:lnTo>
                  <a:lnTo>
                    <a:pt x="4034" y="1872"/>
                  </a:lnTo>
                  <a:lnTo>
                    <a:pt x="3963" y="1971"/>
                  </a:lnTo>
                  <a:lnTo>
                    <a:pt x="3885" y="2061"/>
                  </a:lnTo>
                  <a:lnTo>
                    <a:pt x="3800" y="2146"/>
                  </a:lnTo>
                  <a:lnTo>
                    <a:pt x="3708" y="2224"/>
                  </a:lnTo>
                  <a:lnTo>
                    <a:pt x="3609" y="2293"/>
                  </a:lnTo>
                  <a:lnTo>
                    <a:pt x="3503" y="2357"/>
                  </a:lnTo>
                  <a:lnTo>
                    <a:pt x="3391" y="2413"/>
                  </a:lnTo>
                  <a:lnTo>
                    <a:pt x="3271" y="2461"/>
                  </a:lnTo>
                  <a:lnTo>
                    <a:pt x="3145" y="2504"/>
                  </a:lnTo>
                  <a:lnTo>
                    <a:pt x="3029" y="2533"/>
                  </a:lnTo>
                  <a:lnTo>
                    <a:pt x="2911" y="2552"/>
                  </a:lnTo>
                  <a:lnTo>
                    <a:pt x="2791" y="2569"/>
                  </a:lnTo>
                  <a:lnTo>
                    <a:pt x="2671" y="2585"/>
                  </a:lnTo>
                  <a:lnTo>
                    <a:pt x="2525" y="2602"/>
                  </a:lnTo>
                  <a:lnTo>
                    <a:pt x="2378" y="2608"/>
                  </a:lnTo>
                  <a:lnTo>
                    <a:pt x="2231" y="2610"/>
                  </a:lnTo>
                  <a:lnTo>
                    <a:pt x="2084" y="2608"/>
                  </a:lnTo>
                  <a:lnTo>
                    <a:pt x="1937" y="2608"/>
                  </a:lnTo>
                  <a:lnTo>
                    <a:pt x="54" y="2608"/>
                  </a:lnTo>
                  <a:lnTo>
                    <a:pt x="0" y="2608"/>
                  </a:lnTo>
                  <a:lnTo>
                    <a:pt x="0" y="2608"/>
                  </a:lnTo>
                  <a:lnTo>
                    <a:pt x="33" y="2540"/>
                  </a:lnTo>
                  <a:lnTo>
                    <a:pt x="64" y="2477"/>
                  </a:lnTo>
                  <a:lnTo>
                    <a:pt x="75" y="2452"/>
                  </a:lnTo>
                  <a:lnTo>
                    <a:pt x="93" y="2436"/>
                  </a:lnTo>
                  <a:lnTo>
                    <a:pt x="114" y="2428"/>
                  </a:lnTo>
                  <a:lnTo>
                    <a:pt x="143" y="2426"/>
                  </a:lnTo>
                  <a:lnTo>
                    <a:pt x="621" y="2426"/>
                  </a:lnTo>
                  <a:lnTo>
                    <a:pt x="1098" y="2419"/>
                  </a:lnTo>
                  <a:lnTo>
                    <a:pt x="1284" y="2409"/>
                  </a:lnTo>
                  <a:lnTo>
                    <a:pt x="1469" y="2396"/>
                  </a:lnTo>
                  <a:lnTo>
                    <a:pt x="1655" y="2378"/>
                  </a:lnTo>
                  <a:lnTo>
                    <a:pt x="1753" y="2368"/>
                  </a:lnTo>
                  <a:lnTo>
                    <a:pt x="1850" y="2355"/>
                  </a:lnTo>
                  <a:lnTo>
                    <a:pt x="1947" y="2336"/>
                  </a:lnTo>
                  <a:lnTo>
                    <a:pt x="2043" y="2311"/>
                  </a:lnTo>
                  <a:lnTo>
                    <a:pt x="2155" y="2268"/>
                  </a:lnTo>
                  <a:lnTo>
                    <a:pt x="2264" y="2218"/>
                  </a:lnTo>
                  <a:lnTo>
                    <a:pt x="2362" y="2162"/>
                  </a:lnTo>
                  <a:lnTo>
                    <a:pt x="2455" y="2098"/>
                  </a:lnTo>
                  <a:lnTo>
                    <a:pt x="2540" y="2028"/>
                  </a:lnTo>
                  <a:lnTo>
                    <a:pt x="2617" y="1951"/>
                  </a:lnTo>
                  <a:lnTo>
                    <a:pt x="2687" y="1866"/>
                  </a:lnTo>
                  <a:lnTo>
                    <a:pt x="2751" y="1773"/>
                  </a:lnTo>
                  <a:lnTo>
                    <a:pt x="2807" y="1675"/>
                  </a:lnTo>
                  <a:lnTo>
                    <a:pt x="2855" y="1569"/>
                  </a:lnTo>
                  <a:lnTo>
                    <a:pt x="2896" y="1453"/>
                  </a:lnTo>
                  <a:lnTo>
                    <a:pt x="2983" y="1167"/>
                  </a:lnTo>
                  <a:lnTo>
                    <a:pt x="3064" y="881"/>
                  </a:lnTo>
                  <a:lnTo>
                    <a:pt x="3085" y="805"/>
                  </a:lnTo>
                  <a:lnTo>
                    <a:pt x="3108" y="732"/>
                  </a:lnTo>
                  <a:lnTo>
                    <a:pt x="3135" y="661"/>
                  </a:lnTo>
                  <a:lnTo>
                    <a:pt x="3170" y="591"/>
                  </a:lnTo>
                  <a:lnTo>
                    <a:pt x="3226" y="502"/>
                  </a:lnTo>
                  <a:lnTo>
                    <a:pt x="3290" y="423"/>
                  </a:lnTo>
                  <a:lnTo>
                    <a:pt x="3358" y="351"/>
                  </a:lnTo>
                  <a:lnTo>
                    <a:pt x="3431" y="288"/>
                  </a:lnTo>
                  <a:lnTo>
                    <a:pt x="3510" y="234"/>
                  </a:lnTo>
                  <a:lnTo>
                    <a:pt x="3595" y="187"/>
                  </a:lnTo>
                  <a:lnTo>
                    <a:pt x="3688" y="151"/>
                  </a:lnTo>
                  <a:lnTo>
                    <a:pt x="3785" y="122"/>
                  </a:lnTo>
                  <a:lnTo>
                    <a:pt x="3887" y="102"/>
                  </a:lnTo>
                  <a:lnTo>
                    <a:pt x="4003" y="91"/>
                  </a:lnTo>
                  <a:lnTo>
                    <a:pt x="4119" y="85"/>
                  </a:lnTo>
                  <a:lnTo>
                    <a:pt x="4235" y="79"/>
                  </a:lnTo>
                  <a:lnTo>
                    <a:pt x="4923" y="35"/>
                  </a:lnTo>
                  <a:lnTo>
                    <a:pt x="5498" y="0"/>
                  </a:lnTo>
                  <a:lnTo>
                    <a:pt x="551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5" name="Freeform 7">
              <a:extLst>
                <a:ext uri="{FF2B5EF4-FFF2-40B4-BE49-F238E27FC236}">
                  <a16:creationId xmlns:a16="http://schemas.microsoft.com/office/drawing/2014/main" id="{0BE6F8E9-24BA-47B8-9CCD-E18AD0A43490}"/>
                </a:ext>
              </a:extLst>
            </p:cNvPr>
            <p:cNvSpPr>
              <a:spLocks/>
            </p:cNvSpPr>
            <p:nvPr/>
          </p:nvSpPr>
          <p:spPr bwMode="auto">
            <a:xfrm>
              <a:off x="855" y="-1283"/>
              <a:ext cx="4960" cy="1437"/>
            </a:xfrm>
            <a:custGeom>
              <a:avLst/>
              <a:gdLst>
                <a:gd name="T0" fmla="*/ 4896 w 4960"/>
                <a:gd name="T1" fmla="*/ 0 h 1437"/>
                <a:gd name="T2" fmla="*/ 4960 w 4960"/>
                <a:gd name="T3" fmla="*/ 0 h 1437"/>
                <a:gd name="T4" fmla="*/ 4935 w 4960"/>
                <a:gd name="T5" fmla="*/ 46 h 1437"/>
                <a:gd name="T6" fmla="*/ 4912 w 4960"/>
                <a:gd name="T7" fmla="*/ 89 h 1437"/>
                <a:gd name="T8" fmla="*/ 4892 w 4960"/>
                <a:gd name="T9" fmla="*/ 131 h 1437"/>
                <a:gd name="T10" fmla="*/ 4879 w 4960"/>
                <a:gd name="T11" fmla="*/ 162 h 1437"/>
                <a:gd name="T12" fmla="*/ 4860 w 4960"/>
                <a:gd name="T13" fmla="*/ 181 h 1437"/>
                <a:gd name="T14" fmla="*/ 4838 w 4960"/>
                <a:gd name="T15" fmla="*/ 195 h 1437"/>
                <a:gd name="T16" fmla="*/ 4809 w 4960"/>
                <a:gd name="T17" fmla="*/ 201 h 1437"/>
                <a:gd name="T18" fmla="*/ 4776 w 4960"/>
                <a:gd name="T19" fmla="*/ 203 h 1437"/>
                <a:gd name="T20" fmla="*/ 4287 w 4960"/>
                <a:gd name="T21" fmla="*/ 201 h 1437"/>
                <a:gd name="T22" fmla="*/ 3798 w 4960"/>
                <a:gd name="T23" fmla="*/ 203 h 1437"/>
                <a:gd name="T24" fmla="*/ 3590 w 4960"/>
                <a:gd name="T25" fmla="*/ 207 h 1437"/>
                <a:gd name="T26" fmla="*/ 3381 w 4960"/>
                <a:gd name="T27" fmla="*/ 216 h 1437"/>
                <a:gd name="T28" fmla="*/ 3172 w 4960"/>
                <a:gd name="T29" fmla="*/ 234 h 1437"/>
                <a:gd name="T30" fmla="*/ 2965 w 4960"/>
                <a:gd name="T31" fmla="*/ 261 h 1437"/>
                <a:gd name="T32" fmla="*/ 2826 w 4960"/>
                <a:gd name="T33" fmla="*/ 284 h 1437"/>
                <a:gd name="T34" fmla="*/ 2689 w 4960"/>
                <a:gd name="T35" fmla="*/ 313 h 1437"/>
                <a:gd name="T36" fmla="*/ 2554 w 4960"/>
                <a:gd name="T37" fmla="*/ 350 h 1437"/>
                <a:gd name="T38" fmla="*/ 2420 w 4960"/>
                <a:gd name="T39" fmla="*/ 394 h 1437"/>
                <a:gd name="T40" fmla="*/ 2289 w 4960"/>
                <a:gd name="T41" fmla="*/ 446 h 1437"/>
                <a:gd name="T42" fmla="*/ 2161 w 4960"/>
                <a:gd name="T43" fmla="*/ 508 h 1437"/>
                <a:gd name="T44" fmla="*/ 2047 w 4960"/>
                <a:gd name="T45" fmla="*/ 576 h 1437"/>
                <a:gd name="T46" fmla="*/ 1941 w 4960"/>
                <a:gd name="T47" fmla="*/ 651 h 1437"/>
                <a:gd name="T48" fmla="*/ 1840 w 4960"/>
                <a:gd name="T49" fmla="*/ 734 h 1437"/>
                <a:gd name="T50" fmla="*/ 1746 w 4960"/>
                <a:gd name="T51" fmla="*/ 823 h 1437"/>
                <a:gd name="T52" fmla="*/ 1660 w 4960"/>
                <a:gd name="T53" fmla="*/ 921 h 1437"/>
                <a:gd name="T54" fmla="*/ 1579 w 4960"/>
                <a:gd name="T55" fmla="*/ 1026 h 1437"/>
                <a:gd name="T56" fmla="*/ 1496 w 4960"/>
                <a:gd name="T57" fmla="*/ 1151 h 1437"/>
                <a:gd name="T58" fmla="*/ 1417 w 4960"/>
                <a:gd name="T59" fmla="*/ 1281 h 1437"/>
                <a:gd name="T60" fmla="*/ 1338 w 4960"/>
                <a:gd name="T61" fmla="*/ 1410 h 1437"/>
                <a:gd name="T62" fmla="*/ 1326 w 4960"/>
                <a:gd name="T63" fmla="*/ 1426 h 1437"/>
                <a:gd name="T64" fmla="*/ 1313 w 4960"/>
                <a:gd name="T65" fmla="*/ 1433 h 1437"/>
                <a:gd name="T66" fmla="*/ 1295 w 4960"/>
                <a:gd name="T67" fmla="*/ 1437 h 1437"/>
                <a:gd name="T68" fmla="*/ 37 w 4960"/>
                <a:gd name="T69" fmla="*/ 1437 h 1437"/>
                <a:gd name="T70" fmla="*/ 21 w 4960"/>
                <a:gd name="T71" fmla="*/ 1435 h 1437"/>
                <a:gd name="T72" fmla="*/ 0 w 4960"/>
                <a:gd name="T73" fmla="*/ 1435 h 1437"/>
                <a:gd name="T74" fmla="*/ 64 w 4960"/>
                <a:gd name="T75" fmla="*/ 1310 h 1437"/>
                <a:gd name="T76" fmla="*/ 126 w 4960"/>
                <a:gd name="T77" fmla="*/ 1186 h 1437"/>
                <a:gd name="T78" fmla="*/ 186 w 4960"/>
                <a:gd name="T79" fmla="*/ 1061 h 1437"/>
                <a:gd name="T80" fmla="*/ 247 w 4960"/>
                <a:gd name="T81" fmla="*/ 937 h 1437"/>
                <a:gd name="T82" fmla="*/ 315 w 4960"/>
                <a:gd name="T83" fmla="*/ 817 h 1437"/>
                <a:gd name="T84" fmla="*/ 389 w 4960"/>
                <a:gd name="T85" fmla="*/ 701 h 1437"/>
                <a:gd name="T86" fmla="*/ 458 w 4960"/>
                <a:gd name="T87" fmla="*/ 607 h 1437"/>
                <a:gd name="T88" fmla="*/ 533 w 4960"/>
                <a:gd name="T89" fmla="*/ 520 h 1437"/>
                <a:gd name="T90" fmla="*/ 615 w 4960"/>
                <a:gd name="T91" fmla="*/ 440 h 1437"/>
                <a:gd name="T92" fmla="*/ 700 w 4960"/>
                <a:gd name="T93" fmla="*/ 367 h 1437"/>
                <a:gd name="T94" fmla="*/ 791 w 4960"/>
                <a:gd name="T95" fmla="*/ 301 h 1437"/>
                <a:gd name="T96" fmla="*/ 887 w 4960"/>
                <a:gd name="T97" fmla="*/ 243 h 1437"/>
                <a:gd name="T98" fmla="*/ 990 w 4960"/>
                <a:gd name="T99" fmla="*/ 191 h 1437"/>
                <a:gd name="T100" fmla="*/ 1096 w 4960"/>
                <a:gd name="T101" fmla="*/ 147 h 1437"/>
                <a:gd name="T102" fmla="*/ 1206 w 4960"/>
                <a:gd name="T103" fmla="*/ 108 h 1437"/>
                <a:gd name="T104" fmla="*/ 1351 w 4960"/>
                <a:gd name="T105" fmla="*/ 69 h 1437"/>
                <a:gd name="T106" fmla="*/ 1496 w 4960"/>
                <a:gd name="T107" fmla="*/ 40 h 1437"/>
                <a:gd name="T108" fmla="*/ 1645 w 4960"/>
                <a:gd name="T109" fmla="*/ 21 h 1437"/>
                <a:gd name="T110" fmla="*/ 1794 w 4960"/>
                <a:gd name="T111" fmla="*/ 10 h 1437"/>
                <a:gd name="T112" fmla="*/ 1954 w 4960"/>
                <a:gd name="T113" fmla="*/ 4 h 1437"/>
                <a:gd name="T114" fmla="*/ 2117 w 4960"/>
                <a:gd name="T115" fmla="*/ 2 h 1437"/>
                <a:gd name="T116" fmla="*/ 4896 w 4960"/>
                <a:gd name="T117" fmla="*/ 0 h 1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60" h="1437">
                  <a:moveTo>
                    <a:pt x="4896" y="0"/>
                  </a:moveTo>
                  <a:lnTo>
                    <a:pt x="4960" y="0"/>
                  </a:lnTo>
                  <a:lnTo>
                    <a:pt x="4935" y="46"/>
                  </a:lnTo>
                  <a:lnTo>
                    <a:pt x="4912" y="89"/>
                  </a:lnTo>
                  <a:lnTo>
                    <a:pt x="4892" y="131"/>
                  </a:lnTo>
                  <a:lnTo>
                    <a:pt x="4879" y="162"/>
                  </a:lnTo>
                  <a:lnTo>
                    <a:pt x="4860" y="181"/>
                  </a:lnTo>
                  <a:lnTo>
                    <a:pt x="4838" y="195"/>
                  </a:lnTo>
                  <a:lnTo>
                    <a:pt x="4809" y="201"/>
                  </a:lnTo>
                  <a:lnTo>
                    <a:pt x="4776" y="203"/>
                  </a:lnTo>
                  <a:lnTo>
                    <a:pt x="4287" y="201"/>
                  </a:lnTo>
                  <a:lnTo>
                    <a:pt x="3798" y="203"/>
                  </a:lnTo>
                  <a:lnTo>
                    <a:pt x="3590" y="207"/>
                  </a:lnTo>
                  <a:lnTo>
                    <a:pt x="3381" y="216"/>
                  </a:lnTo>
                  <a:lnTo>
                    <a:pt x="3172" y="234"/>
                  </a:lnTo>
                  <a:lnTo>
                    <a:pt x="2965" y="261"/>
                  </a:lnTo>
                  <a:lnTo>
                    <a:pt x="2826" y="284"/>
                  </a:lnTo>
                  <a:lnTo>
                    <a:pt x="2689" y="313"/>
                  </a:lnTo>
                  <a:lnTo>
                    <a:pt x="2554" y="350"/>
                  </a:lnTo>
                  <a:lnTo>
                    <a:pt x="2420" y="394"/>
                  </a:lnTo>
                  <a:lnTo>
                    <a:pt x="2289" y="446"/>
                  </a:lnTo>
                  <a:lnTo>
                    <a:pt x="2161" y="508"/>
                  </a:lnTo>
                  <a:lnTo>
                    <a:pt x="2047" y="576"/>
                  </a:lnTo>
                  <a:lnTo>
                    <a:pt x="1941" y="651"/>
                  </a:lnTo>
                  <a:lnTo>
                    <a:pt x="1840" y="734"/>
                  </a:lnTo>
                  <a:lnTo>
                    <a:pt x="1746" y="823"/>
                  </a:lnTo>
                  <a:lnTo>
                    <a:pt x="1660" y="921"/>
                  </a:lnTo>
                  <a:lnTo>
                    <a:pt x="1579" y="1026"/>
                  </a:lnTo>
                  <a:lnTo>
                    <a:pt x="1496" y="1151"/>
                  </a:lnTo>
                  <a:lnTo>
                    <a:pt x="1417" y="1281"/>
                  </a:lnTo>
                  <a:lnTo>
                    <a:pt x="1338" y="1410"/>
                  </a:lnTo>
                  <a:lnTo>
                    <a:pt x="1326" y="1426"/>
                  </a:lnTo>
                  <a:lnTo>
                    <a:pt x="1313" y="1433"/>
                  </a:lnTo>
                  <a:lnTo>
                    <a:pt x="1295" y="1437"/>
                  </a:lnTo>
                  <a:lnTo>
                    <a:pt x="37" y="1437"/>
                  </a:lnTo>
                  <a:lnTo>
                    <a:pt x="21" y="1435"/>
                  </a:lnTo>
                  <a:lnTo>
                    <a:pt x="0" y="1435"/>
                  </a:lnTo>
                  <a:lnTo>
                    <a:pt x="64" y="1310"/>
                  </a:lnTo>
                  <a:lnTo>
                    <a:pt x="126" y="1186"/>
                  </a:lnTo>
                  <a:lnTo>
                    <a:pt x="186" y="1061"/>
                  </a:lnTo>
                  <a:lnTo>
                    <a:pt x="247" y="937"/>
                  </a:lnTo>
                  <a:lnTo>
                    <a:pt x="315" y="817"/>
                  </a:lnTo>
                  <a:lnTo>
                    <a:pt x="389" y="701"/>
                  </a:lnTo>
                  <a:lnTo>
                    <a:pt x="458" y="607"/>
                  </a:lnTo>
                  <a:lnTo>
                    <a:pt x="533" y="520"/>
                  </a:lnTo>
                  <a:lnTo>
                    <a:pt x="615" y="440"/>
                  </a:lnTo>
                  <a:lnTo>
                    <a:pt x="700" y="367"/>
                  </a:lnTo>
                  <a:lnTo>
                    <a:pt x="791" y="301"/>
                  </a:lnTo>
                  <a:lnTo>
                    <a:pt x="887" y="243"/>
                  </a:lnTo>
                  <a:lnTo>
                    <a:pt x="990" y="191"/>
                  </a:lnTo>
                  <a:lnTo>
                    <a:pt x="1096" y="147"/>
                  </a:lnTo>
                  <a:lnTo>
                    <a:pt x="1206" y="108"/>
                  </a:lnTo>
                  <a:lnTo>
                    <a:pt x="1351" y="69"/>
                  </a:lnTo>
                  <a:lnTo>
                    <a:pt x="1496" y="40"/>
                  </a:lnTo>
                  <a:lnTo>
                    <a:pt x="1645" y="21"/>
                  </a:lnTo>
                  <a:lnTo>
                    <a:pt x="1794" y="10"/>
                  </a:lnTo>
                  <a:lnTo>
                    <a:pt x="1954" y="4"/>
                  </a:lnTo>
                  <a:lnTo>
                    <a:pt x="2117" y="2"/>
                  </a:lnTo>
                  <a:lnTo>
                    <a:pt x="489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6" name="Freeform 8">
              <a:extLst>
                <a:ext uri="{FF2B5EF4-FFF2-40B4-BE49-F238E27FC236}">
                  <a16:creationId xmlns:a16="http://schemas.microsoft.com/office/drawing/2014/main" id="{61144228-6360-4B55-95F5-F9B22AED9A89}"/>
                </a:ext>
              </a:extLst>
            </p:cNvPr>
            <p:cNvSpPr>
              <a:spLocks/>
            </p:cNvSpPr>
            <p:nvPr/>
          </p:nvSpPr>
          <p:spPr bwMode="auto">
            <a:xfrm>
              <a:off x="-365" y="643"/>
              <a:ext cx="2316" cy="1988"/>
            </a:xfrm>
            <a:custGeom>
              <a:avLst/>
              <a:gdLst>
                <a:gd name="T0" fmla="*/ 2297 w 2316"/>
                <a:gd name="T1" fmla="*/ 0 h 1988"/>
                <a:gd name="T2" fmla="*/ 2316 w 2316"/>
                <a:gd name="T3" fmla="*/ 0 h 1988"/>
                <a:gd name="T4" fmla="*/ 2250 w 2316"/>
                <a:gd name="T5" fmla="*/ 124 h 1988"/>
                <a:gd name="T6" fmla="*/ 2185 w 2316"/>
                <a:gd name="T7" fmla="*/ 245 h 1988"/>
                <a:gd name="T8" fmla="*/ 2038 w 2316"/>
                <a:gd name="T9" fmla="*/ 510 h 1988"/>
                <a:gd name="T10" fmla="*/ 1885 w 2316"/>
                <a:gd name="T11" fmla="*/ 771 h 1988"/>
                <a:gd name="T12" fmla="*/ 1726 w 2316"/>
                <a:gd name="T13" fmla="*/ 1028 h 1988"/>
                <a:gd name="T14" fmla="*/ 1560 w 2316"/>
                <a:gd name="T15" fmla="*/ 1281 h 1988"/>
                <a:gd name="T16" fmla="*/ 1496 w 2316"/>
                <a:gd name="T17" fmla="*/ 1368 h 1988"/>
                <a:gd name="T18" fmla="*/ 1431 w 2316"/>
                <a:gd name="T19" fmla="*/ 1455 h 1988"/>
                <a:gd name="T20" fmla="*/ 1361 w 2316"/>
                <a:gd name="T21" fmla="*/ 1536 h 1988"/>
                <a:gd name="T22" fmla="*/ 1286 w 2316"/>
                <a:gd name="T23" fmla="*/ 1613 h 1988"/>
                <a:gd name="T24" fmla="*/ 1205 w 2316"/>
                <a:gd name="T25" fmla="*/ 1685 h 1988"/>
                <a:gd name="T26" fmla="*/ 1118 w 2316"/>
                <a:gd name="T27" fmla="*/ 1751 h 1988"/>
                <a:gd name="T28" fmla="*/ 1036 w 2316"/>
                <a:gd name="T29" fmla="*/ 1803 h 1988"/>
                <a:gd name="T30" fmla="*/ 951 w 2316"/>
                <a:gd name="T31" fmla="*/ 1847 h 1988"/>
                <a:gd name="T32" fmla="*/ 864 w 2316"/>
                <a:gd name="T33" fmla="*/ 1884 h 1988"/>
                <a:gd name="T34" fmla="*/ 773 w 2316"/>
                <a:gd name="T35" fmla="*/ 1913 h 1988"/>
                <a:gd name="T36" fmla="*/ 683 w 2316"/>
                <a:gd name="T37" fmla="*/ 1936 h 1988"/>
                <a:gd name="T38" fmla="*/ 586 w 2316"/>
                <a:gd name="T39" fmla="*/ 1953 h 1988"/>
                <a:gd name="T40" fmla="*/ 449 w 2316"/>
                <a:gd name="T41" fmla="*/ 1971 h 1988"/>
                <a:gd name="T42" fmla="*/ 311 w 2316"/>
                <a:gd name="T43" fmla="*/ 1980 h 1988"/>
                <a:gd name="T44" fmla="*/ 172 w 2316"/>
                <a:gd name="T45" fmla="*/ 1986 h 1988"/>
                <a:gd name="T46" fmla="*/ 33 w 2316"/>
                <a:gd name="T47" fmla="*/ 1988 h 1988"/>
                <a:gd name="T48" fmla="*/ 18 w 2316"/>
                <a:gd name="T49" fmla="*/ 1988 h 1988"/>
                <a:gd name="T50" fmla="*/ 0 w 2316"/>
                <a:gd name="T51" fmla="*/ 1988 h 1988"/>
                <a:gd name="T52" fmla="*/ 8 w 2316"/>
                <a:gd name="T53" fmla="*/ 1969 h 1988"/>
                <a:gd name="T54" fmla="*/ 14 w 2316"/>
                <a:gd name="T55" fmla="*/ 1955 h 1988"/>
                <a:gd name="T56" fmla="*/ 916 w 2316"/>
                <a:gd name="T57" fmla="*/ 168 h 1988"/>
                <a:gd name="T58" fmla="*/ 928 w 2316"/>
                <a:gd name="T59" fmla="*/ 149 h 1988"/>
                <a:gd name="T60" fmla="*/ 945 w 2316"/>
                <a:gd name="T61" fmla="*/ 137 h 1988"/>
                <a:gd name="T62" fmla="*/ 967 w 2316"/>
                <a:gd name="T63" fmla="*/ 133 h 1988"/>
                <a:gd name="T64" fmla="*/ 1753 w 2316"/>
                <a:gd name="T65" fmla="*/ 54 h 1988"/>
                <a:gd name="T66" fmla="*/ 2281 w 2316"/>
                <a:gd name="T67" fmla="*/ 0 h 1988"/>
                <a:gd name="T68" fmla="*/ 2297 w 2316"/>
                <a:gd name="T69" fmla="*/ 0 h 1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16" h="1988">
                  <a:moveTo>
                    <a:pt x="2297" y="0"/>
                  </a:moveTo>
                  <a:lnTo>
                    <a:pt x="2316" y="0"/>
                  </a:lnTo>
                  <a:lnTo>
                    <a:pt x="2250" y="124"/>
                  </a:lnTo>
                  <a:lnTo>
                    <a:pt x="2185" y="245"/>
                  </a:lnTo>
                  <a:lnTo>
                    <a:pt x="2038" y="510"/>
                  </a:lnTo>
                  <a:lnTo>
                    <a:pt x="1885" y="771"/>
                  </a:lnTo>
                  <a:lnTo>
                    <a:pt x="1726" y="1028"/>
                  </a:lnTo>
                  <a:lnTo>
                    <a:pt x="1560" y="1281"/>
                  </a:lnTo>
                  <a:lnTo>
                    <a:pt x="1496" y="1368"/>
                  </a:lnTo>
                  <a:lnTo>
                    <a:pt x="1431" y="1455"/>
                  </a:lnTo>
                  <a:lnTo>
                    <a:pt x="1361" y="1536"/>
                  </a:lnTo>
                  <a:lnTo>
                    <a:pt x="1286" y="1613"/>
                  </a:lnTo>
                  <a:lnTo>
                    <a:pt x="1205" y="1685"/>
                  </a:lnTo>
                  <a:lnTo>
                    <a:pt x="1118" y="1751"/>
                  </a:lnTo>
                  <a:lnTo>
                    <a:pt x="1036" y="1803"/>
                  </a:lnTo>
                  <a:lnTo>
                    <a:pt x="951" y="1847"/>
                  </a:lnTo>
                  <a:lnTo>
                    <a:pt x="864" y="1884"/>
                  </a:lnTo>
                  <a:lnTo>
                    <a:pt x="773" y="1913"/>
                  </a:lnTo>
                  <a:lnTo>
                    <a:pt x="683" y="1936"/>
                  </a:lnTo>
                  <a:lnTo>
                    <a:pt x="586" y="1953"/>
                  </a:lnTo>
                  <a:lnTo>
                    <a:pt x="449" y="1971"/>
                  </a:lnTo>
                  <a:lnTo>
                    <a:pt x="311" y="1980"/>
                  </a:lnTo>
                  <a:lnTo>
                    <a:pt x="172" y="1986"/>
                  </a:lnTo>
                  <a:lnTo>
                    <a:pt x="33" y="1988"/>
                  </a:lnTo>
                  <a:lnTo>
                    <a:pt x="18" y="1988"/>
                  </a:lnTo>
                  <a:lnTo>
                    <a:pt x="0" y="1988"/>
                  </a:lnTo>
                  <a:lnTo>
                    <a:pt x="8" y="1969"/>
                  </a:lnTo>
                  <a:lnTo>
                    <a:pt x="14" y="1955"/>
                  </a:lnTo>
                  <a:lnTo>
                    <a:pt x="916" y="168"/>
                  </a:lnTo>
                  <a:lnTo>
                    <a:pt x="928" y="149"/>
                  </a:lnTo>
                  <a:lnTo>
                    <a:pt x="945" y="137"/>
                  </a:lnTo>
                  <a:lnTo>
                    <a:pt x="967" y="133"/>
                  </a:lnTo>
                  <a:lnTo>
                    <a:pt x="1753" y="54"/>
                  </a:lnTo>
                  <a:lnTo>
                    <a:pt x="2281" y="0"/>
                  </a:lnTo>
                  <a:lnTo>
                    <a:pt x="229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7" name="Freeform 9">
              <a:extLst>
                <a:ext uri="{FF2B5EF4-FFF2-40B4-BE49-F238E27FC236}">
                  <a16:creationId xmlns:a16="http://schemas.microsoft.com/office/drawing/2014/main" id="{88DFCB77-4787-41C9-BEEE-C96E24C96E86}"/>
                </a:ext>
              </a:extLst>
            </p:cNvPr>
            <p:cNvSpPr>
              <a:spLocks/>
            </p:cNvSpPr>
            <p:nvPr/>
          </p:nvSpPr>
          <p:spPr bwMode="auto">
            <a:xfrm>
              <a:off x="3146" y="-875"/>
              <a:ext cx="2472" cy="1029"/>
            </a:xfrm>
            <a:custGeom>
              <a:avLst/>
              <a:gdLst>
                <a:gd name="T0" fmla="*/ 2451 w 2472"/>
                <a:gd name="T1" fmla="*/ 0 h 1029"/>
                <a:gd name="T2" fmla="*/ 2472 w 2472"/>
                <a:gd name="T3" fmla="*/ 0 h 1029"/>
                <a:gd name="T4" fmla="*/ 2426 w 2472"/>
                <a:gd name="T5" fmla="*/ 94 h 1029"/>
                <a:gd name="T6" fmla="*/ 2379 w 2472"/>
                <a:gd name="T7" fmla="*/ 185 h 1029"/>
                <a:gd name="T8" fmla="*/ 1977 w 2472"/>
                <a:gd name="T9" fmla="*/ 1004 h 1029"/>
                <a:gd name="T10" fmla="*/ 1967 w 2472"/>
                <a:gd name="T11" fmla="*/ 1018 h 1029"/>
                <a:gd name="T12" fmla="*/ 1956 w 2472"/>
                <a:gd name="T13" fmla="*/ 1027 h 1029"/>
                <a:gd name="T14" fmla="*/ 1937 w 2472"/>
                <a:gd name="T15" fmla="*/ 1029 h 1029"/>
                <a:gd name="T16" fmla="*/ 23 w 2472"/>
                <a:gd name="T17" fmla="*/ 1029 h 1029"/>
                <a:gd name="T18" fmla="*/ 17 w 2472"/>
                <a:gd name="T19" fmla="*/ 1027 h 1029"/>
                <a:gd name="T20" fmla="*/ 9 w 2472"/>
                <a:gd name="T21" fmla="*/ 1027 h 1029"/>
                <a:gd name="T22" fmla="*/ 0 w 2472"/>
                <a:gd name="T23" fmla="*/ 1027 h 1029"/>
                <a:gd name="T24" fmla="*/ 48 w 2472"/>
                <a:gd name="T25" fmla="*/ 938 h 1029"/>
                <a:gd name="T26" fmla="*/ 100 w 2472"/>
                <a:gd name="T27" fmla="*/ 852 h 1029"/>
                <a:gd name="T28" fmla="*/ 152 w 2472"/>
                <a:gd name="T29" fmla="*/ 767 h 1029"/>
                <a:gd name="T30" fmla="*/ 210 w 2472"/>
                <a:gd name="T31" fmla="*/ 683 h 1029"/>
                <a:gd name="T32" fmla="*/ 270 w 2472"/>
                <a:gd name="T33" fmla="*/ 606 h 1029"/>
                <a:gd name="T34" fmla="*/ 334 w 2472"/>
                <a:gd name="T35" fmla="*/ 531 h 1029"/>
                <a:gd name="T36" fmla="*/ 404 w 2472"/>
                <a:gd name="T37" fmla="*/ 461 h 1029"/>
                <a:gd name="T38" fmla="*/ 479 w 2472"/>
                <a:gd name="T39" fmla="*/ 396 h 1029"/>
                <a:gd name="T40" fmla="*/ 560 w 2472"/>
                <a:gd name="T41" fmla="*/ 336 h 1029"/>
                <a:gd name="T42" fmla="*/ 647 w 2472"/>
                <a:gd name="T43" fmla="*/ 284 h 1029"/>
                <a:gd name="T44" fmla="*/ 744 w 2472"/>
                <a:gd name="T45" fmla="*/ 235 h 1029"/>
                <a:gd name="T46" fmla="*/ 842 w 2472"/>
                <a:gd name="T47" fmla="*/ 195 h 1029"/>
                <a:gd name="T48" fmla="*/ 941 w 2472"/>
                <a:gd name="T49" fmla="*/ 162 h 1029"/>
                <a:gd name="T50" fmla="*/ 1043 w 2472"/>
                <a:gd name="T51" fmla="*/ 133 h 1029"/>
                <a:gd name="T52" fmla="*/ 1148 w 2472"/>
                <a:gd name="T53" fmla="*/ 108 h 1029"/>
                <a:gd name="T54" fmla="*/ 1320 w 2472"/>
                <a:gd name="T55" fmla="*/ 75 h 1029"/>
                <a:gd name="T56" fmla="*/ 1492 w 2472"/>
                <a:gd name="T57" fmla="*/ 50 h 1029"/>
                <a:gd name="T58" fmla="*/ 1666 w 2472"/>
                <a:gd name="T59" fmla="*/ 32 h 1029"/>
                <a:gd name="T60" fmla="*/ 1842 w 2472"/>
                <a:gd name="T61" fmla="*/ 21 h 1029"/>
                <a:gd name="T62" fmla="*/ 2138 w 2472"/>
                <a:gd name="T63" fmla="*/ 9 h 1029"/>
                <a:gd name="T64" fmla="*/ 2433 w 2472"/>
                <a:gd name="T65" fmla="*/ 0 h 1029"/>
                <a:gd name="T66" fmla="*/ 2451 w 2472"/>
                <a:gd name="T67" fmla="*/ 0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72" h="1029">
                  <a:moveTo>
                    <a:pt x="2451" y="0"/>
                  </a:moveTo>
                  <a:lnTo>
                    <a:pt x="2472" y="0"/>
                  </a:lnTo>
                  <a:lnTo>
                    <a:pt x="2426" y="94"/>
                  </a:lnTo>
                  <a:lnTo>
                    <a:pt x="2379" y="185"/>
                  </a:lnTo>
                  <a:lnTo>
                    <a:pt x="1977" y="1004"/>
                  </a:lnTo>
                  <a:lnTo>
                    <a:pt x="1967" y="1018"/>
                  </a:lnTo>
                  <a:lnTo>
                    <a:pt x="1956" y="1027"/>
                  </a:lnTo>
                  <a:lnTo>
                    <a:pt x="1937" y="1029"/>
                  </a:lnTo>
                  <a:lnTo>
                    <a:pt x="23" y="1029"/>
                  </a:lnTo>
                  <a:lnTo>
                    <a:pt x="17" y="1027"/>
                  </a:lnTo>
                  <a:lnTo>
                    <a:pt x="9" y="1027"/>
                  </a:lnTo>
                  <a:lnTo>
                    <a:pt x="0" y="1027"/>
                  </a:lnTo>
                  <a:lnTo>
                    <a:pt x="48" y="938"/>
                  </a:lnTo>
                  <a:lnTo>
                    <a:pt x="100" y="852"/>
                  </a:lnTo>
                  <a:lnTo>
                    <a:pt x="152" y="767"/>
                  </a:lnTo>
                  <a:lnTo>
                    <a:pt x="210" y="683"/>
                  </a:lnTo>
                  <a:lnTo>
                    <a:pt x="270" y="606"/>
                  </a:lnTo>
                  <a:lnTo>
                    <a:pt x="334" y="531"/>
                  </a:lnTo>
                  <a:lnTo>
                    <a:pt x="404" y="461"/>
                  </a:lnTo>
                  <a:lnTo>
                    <a:pt x="479" y="396"/>
                  </a:lnTo>
                  <a:lnTo>
                    <a:pt x="560" y="336"/>
                  </a:lnTo>
                  <a:lnTo>
                    <a:pt x="647" y="284"/>
                  </a:lnTo>
                  <a:lnTo>
                    <a:pt x="744" y="235"/>
                  </a:lnTo>
                  <a:lnTo>
                    <a:pt x="842" y="195"/>
                  </a:lnTo>
                  <a:lnTo>
                    <a:pt x="941" y="162"/>
                  </a:lnTo>
                  <a:lnTo>
                    <a:pt x="1043" y="133"/>
                  </a:lnTo>
                  <a:lnTo>
                    <a:pt x="1148" y="108"/>
                  </a:lnTo>
                  <a:lnTo>
                    <a:pt x="1320" y="75"/>
                  </a:lnTo>
                  <a:lnTo>
                    <a:pt x="1492" y="50"/>
                  </a:lnTo>
                  <a:lnTo>
                    <a:pt x="1666" y="32"/>
                  </a:lnTo>
                  <a:lnTo>
                    <a:pt x="1842" y="21"/>
                  </a:lnTo>
                  <a:lnTo>
                    <a:pt x="2138" y="9"/>
                  </a:lnTo>
                  <a:lnTo>
                    <a:pt x="2433" y="0"/>
                  </a:lnTo>
                  <a:lnTo>
                    <a:pt x="245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grpSp>
      <p:sp>
        <p:nvSpPr>
          <p:cNvPr id="36" name="Segnaposto numero diapositiva 5">
            <a:extLst>
              <a:ext uri="{FF2B5EF4-FFF2-40B4-BE49-F238E27FC236}">
                <a16:creationId xmlns:a16="http://schemas.microsoft.com/office/drawing/2014/main" id="{79A77BD1-CC86-49F8-A7FD-E0EB30E9AA60}"/>
              </a:ext>
            </a:extLst>
          </p:cNvPr>
          <p:cNvSpPr txBox="1">
            <a:spLocks/>
          </p:cNvSpPr>
          <p:nvPr userDrawn="1"/>
        </p:nvSpPr>
        <p:spPr>
          <a:xfrm>
            <a:off x="11718170" y="6495906"/>
            <a:ext cx="472888" cy="231173"/>
          </a:xfrm>
          <a:prstGeom prst="rect">
            <a:avLst/>
          </a:prstGeom>
          <a:noFill/>
        </p:spPr>
        <p:txBody>
          <a:bodyPr wrap="none" lIns="0" tIns="0" rIns="0" bIns="0" rtlCol="0" anchor="ctr">
            <a:noAutofit/>
          </a:bodyPr>
          <a:lstStyle>
            <a:defPPr>
              <a:defRPr lang="en-US"/>
            </a:defPPr>
            <a:lvl1pPr marL="0" algn="ctr" defTabSz="914400" rtl="0" eaLnBrk="1" latinLnBrk="0" hangingPunct="1">
              <a:defRPr lang="en-GB" sz="1000" b="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fld id="{B9D7DBFB-DCE9-42BC-A361-A0671D12ADFC}" type="slidenum">
              <a:rPr lang="it-IT" smtClean="0"/>
              <a:pPr defTabSz="1219170"/>
              <a:t>‹N›</a:t>
            </a:fld>
            <a:endParaRPr lang="it-IT" dirty="0"/>
          </a:p>
        </p:txBody>
      </p:sp>
      <p:sp>
        <p:nvSpPr>
          <p:cNvPr id="42" name="Rectangle 2"/>
          <p:cNvSpPr>
            <a:spLocks noGrp="1" noChangeArrowheads="1"/>
          </p:cNvSpPr>
          <p:nvPr>
            <p:ph type="title"/>
          </p:nvPr>
        </p:nvSpPr>
        <p:spPr bwMode="auto">
          <a:xfrm>
            <a:off x="406800" y="0"/>
            <a:ext cx="11178000" cy="86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6800" rIns="90000" bIns="46800" numCol="1" anchor="b" anchorCtr="0" compatLnSpc="1">
            <a:prstTxWarp prst="textNoShape">
              <a:avLst/>
            </a:prstTxWarp>
          </a:bodyPr>
          <a:lstStyle/>
          <a:p>
            <a:pPr lvl="0"/>
            <a:r>
              <a:rPr lang="it-IT" dirty="0"/>
              <a:t>Titolo Calibri 28pt </a:t>
            </a:r>
          </a:p>
        </p:txBody>
      </p:sp>
      <p:sp>
        <p:nvSpPr>
          <p:cNvPr id="43" name="Rectangle 3"/>
          <p:cNvSpPr>
            <a:spLocks noGrp="1" noChangeArrowheads="1"/>
          </p:cNvSpPr>
          <p:nvPr>
            <p:ph type="body" idx="1"/>
          </p:nvPr>
        </p:nvSpPr>
        <p:spPr bwMode="auto">
          <a:xfrm>
            <a:off x="407111" y="1270450"/>
            <a:ext cx="11164886" cy="4201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it-IT" dirty="0"/>
              <a:t>Testo Calibri 20pt</a:t>
            </a:r>
          </a:p>
          <a:p>
            <a:pPr lvl="1"/>
            <a:r>
              <a:rPr lang="it-IT" dirty="0"/>
              <a:t>Secondo livello 18pt</a:t>
            </a:r>
          </a:p>
          <a:p>
            <a:pPr lvl="2"/>
            <a:r>
              <a:rPr lang="it-IT" dirty="0"/>
              <a:t>Terzo livello 16pt</a:t>
            </a:r>
          </a:p>
          <a:p>
            <a:pPr lvl="3"/>
            <a:r>
              <a:rPr lang="it-IT" dirty="0"/>
              <a:t>Quarto livello 14pt</a:t>
            </a:r>
          </a:p>
          <a:p>
            <a:pPr lvl="4"/>
            <a:r>
              <a:rPr lang="it-IT" dirty="0"/>
              <a:t>Quinto livello 12pt</a:t>
            </a:r>
          </a:p>
        </p:txBody>
      </p:sp>
      <p:sp>
        <p:nvSpPr>
          <p:cNvPr id="20"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fld id="{1C582D37-D7B6-4EE6-96D3-CB052D536764}" type="datetime1">
              <a:rPr lang="it-IT" smtClean="0"/>
              <a:t>15/12/2019</a:t>
            </a:fld>
            <a:endParaRPr lang="en-GB" dirty="0"/>
          </a:p>
        </p:txBody>
      </p:sp>
      <p:sp>
        <p:nvSpPr>
          <p:cNvPr id="21"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it-IT"/>
              <a:t>Nuova vita all'ex Officina Motori Firenze Romito    I   Sergio Aglietti</a:t>
            </a:r>
            <a:endParaRPr lang="en-GB" dirty="0"/>
          </a:p>
        </p:txBody>
      </p:sp>
      <p:pic>
        <p:nvPicPr>
          <p:cNvPr id="27" name="Immagine 26"/>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406800" y="6300856"/>
            <a:ext cx="1436187" cy="358288"/>
          </a:xfrm>
          <a:prstGeom prst="rect">
            <a:avLst/>
          </a:prstGeom>
        </p:spPr>
      </p:pic>
    </p:spTree>
    <p:extLst>
      <p:ext uri="{BB962C8B-B14F-4D97-AF65-F5344CB8AC3E}">
        <p14:creationId xmlns:p14="http://schemas.microsoft.com/office/powerpoint/2010/main" val="2137779750"/>
      </p:ext>
    </p:extLst>
  </p:cSld>
  <p:clrMap bg1="lt1" tx1="dk1" bg2="lt2" tx2="dk2" accent1="accent1" accent2="accent2" accent3="accent3" accent4="accent4" accent5="accent5" accent6="accent6" hlink="hlink" folHlink="folHlink"/>
  <p:sldLayoutIdLst>
    <p:sldLayoutId id="2147483811" r:id="rId1"/>
    <p:sldLayoutId id="2147483745" r:id="rId2"/>
    <p:sldLayoutId id="2147483821" r:id="rId3"/>
    <p:sldLayoutId id="2147483790" r:id="rId4"/>
    <p:sldLayoutId id="2147483789" r:id="rId5"/>
    <p:sldLayoutId id="2147483794" r:id="rId6"/>
    <p:sldLayoutId id="2147483740" r:id="rId7"/>
    <p:sldLayoutId id="2147483812" r:id="rId8"/>
    <p:sldLayoutId id="2147483804" r:id="rId9"/>
    <p:sldLayoutId id="2147483805" r:id="rId10"/>
    <p:sldLayoutId id="2147483791" r:id="rId11"/>
    <p:sldLayoutId id="2147483793" r:id="rId12"/>
    <p:sldLayoutId id="2147483814" r:id="rId13"/>
    <p:sldLayoutId id="2147483815" r:id="rId14"/>
    <p:sldLayoutId id="2147483816" r:id="rId15"/>
    <p:sldLayoutId id="2147483744" r:id="rId16"/>
    <p:sldLayoutId id="2147483739" r:id="rId17"/>
    <p:sldLayoutId id="2147483806" r:id="rId18"/>
  </p:sldLayoutIdLst>
  <p:transition spd="slow">
    <p:push dir="u"/>
  </p:transition>
  <p:hf hdr="0"/>
  <p:txStyles>
    <p:title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tabLst>
          <a:tab pos="806450" algn="l"/>
        </a:tabLst>
        <a:defRPr sz="1800" kern="1200">
          <a:solidFill>
            <a:schemeClr val="tx1"/>
          </a:solidFill>
          <a:latin typeface="+mn-lt"/>
          <a:ea typeface="+mn-ea"/>
          <a:cs typeface="+mn-cs"/>
        </a:defRPr>
      </a:lvl2pPr>
      <a:lvl3pPr marL="914400" indent="0" algn="l" defTabSz="714375"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3657">
          <p15:clr>
            <a:srgbClr val="F26B43"/>
          </p15:clr>
        </p15:guide>
        <p15:guide id="4" orient="horz" pos="4192">
          <p15:clr>
            <a:srgbClr val="F26B43"/>
          </p15:clr>
        </p15:guide>
        <p15:guide id="5" pos="7297">
          <p15:clr>
            <a:srgbClr val="F26B43"/>
          </p15:clr>
        </p15:guide>
        <p15:guide id="6" pos="257">
          <p15:clr>
            <a:srgbClr val="F26B43"/>
          </p15:clr>
        </p15:guide>
        <p15:guide id="7" orient="horz" pos="112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65000"/>
          </a:schemeClr>
        </a:solidFill>
        <a:effectLst/>
      </p:bgPr>
    </p:bg>
    <p:spTree>
      <p:nvGrpSpPr>
        <p:cNvPr id="1" name=""/>
        <p:cNvGrpSpPr/>
        <p:nvPr/>
      </p:nvGrpSpPr>
      <p:grpSpPr>
        <a:xfrm>
          <a:off x="0" y="0"/>
          <a:ext cx="0" cy="0"/>
          <a:chOff x="0" y="0"/>
          <a:chExt cx="0" cy="0"/>
        </a:xfrm>
      </p:grpSpPr>
      <p:pic>
        <p:nvPicPr>
          <p:cNvPr id="24" name="Immagine 23"/>
          <p:cNvPicPr>
            <a:picLocks noChangeAspect="1"/>
          </p:cNvPicPr>
          <p:nvPr userDrawn="1"/>
        </p:nvPicPr>
        <p:blipFill rotWithShape="1">
          <a:blip r:embed="rId5" cstate="email">
            <a:extLst>
              <a:ext uri="{28A0092B-C50C-407E-A947-70E740481C1C}">
                <a14:useLocalDpi xmlns:a14="http://schemas.microsoft.com/office/drawing/2010/main" val="0"/>
              </a:ext>
            </a:extLst>
          </a:blip>
          <a:srcRect t="35334" b="22889"/>
          <a:stretch/>
        </p:blipFill>
        <p:spPr>
          <a:xfrm>
            <a:off x="-40456" y="3582172"/>
            <a:ext cx="11997465" cy="3072628"/>
          </a:xfrm>
          <a:prstGeom prst="rect">
            <a:avLst/>
          </a:prstGeom>
        </p:spPr>
      </p:pic>
      <p:sp>
        <p:nvSpPr>
          <p:cNvPr id="10" name="Rettangolo 9">
            <a:extLst>
              <a:ext uri="{FF2B5EF4-FFF2-40B4-BE49-F238E27FC236}">
                <a16:creationId xmlns:a16="http://schemas.microsoft.com/office/drawing/2014/main" id="{7466584B-8BD1-48B2-BD0C-DC7DD5380BEF}"/>
              </a:ext>
            </a:extLst>
          </p:cNvPr>
          <p:cNvSpPr/>
          <p:nvPr userDrawn="1"/>
        </p:nvSpPr>
        <p:spPr>
          <a:xfrm>
            <a:off x="11719112" y="0"/>
            <a:ext cx="47288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1" name="Group 4">
            <a:extLst>
              <a:ext uri="{FF2B5EF4-FFF2-40B4-BE49-F238E27FC236}">
                <a16:creationId xmlns:a16="http://schemas.microsoft.com/office/drawing/2014/main" id="{E93527B5-7425-47AC-89C0-2B32AE601683}"/>
              </a:ext>
            </a:extLst>
          </p:cNvPr>
          <p:cNvGrpSpPr>
            <a:grpSpLocks noChangeAspect="1"/>
          </p:cNvGrpSpPr>
          <p:nvPr userDrawn="1"/>
        </p:nvGrpSpPr>
        <p:grpSpPr bwMode="auto">
          <a:xfrm>
            <a:off x="11787016" y="90427"/>
            <a:ext cx="346160" cy="234428"/>
            <a:chOff x="-560" y="-1287"/>
            <a:chExt cx="6379" cy="4320"/>
          </a:xfrm>
        </p:grpSpPr>
        <p:sp>
          <p:nvSpPr>
            <p:cNvPr id="12" name="AutoShape 3">
              <a:extLst>
                <a:ext uri="{FF2B5EF4-FFF2-40B4-BE49-F238E27FC236}">
                  <a16:creationId xmlns:a16="http://schemas.microsoft.com/office/drawing/2014/main" id="{85DBAE22-A53B-46F6-A1C2-9F9E40807B3C}"/>
                </a:ext>
              </a:extLst>
            </p:cNvPr>
            <p:cNvSpPr>
              <a:spLocks noChangeAspect="1" noChangeArrowheads="1" noTextEdit="1"/>
            </p:cNvSpPr>
            <p:nvPr/>
          </p:nvSpPr>
          <p:spPr bwMode="auto">
            <a:xfrm>
              <a:off x="-560" y="-1287"/>
              <a:ext cx="6379" cy="43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3" name="Rectangle 5">
              <a:extLst>
                <a:ext uri="{FF2B5EF4-FFF2-40B4-BE49-F238E27FC236}">
                  <a16:creationId xmlns:a16="http://schemas.microsoft.com/office/drawing/2014/main" id="{B355A452-2788-4C68-9C15-CC51FD59A888}"/>
                </a:ext>
              </a:extLst>
            </p:cNvPr>
            <p:cNvSpPr>
              <a:spLocks noChangeArrowheads="1"/>
            </p:cNvSpPr>
            <p:nvPr/>
          </p:nvSpPr>
          <p:spPr bwMode="auto">
            <a:xfrm>
              <a:off x="-560" y="-1287"/>
              <a:ext cx="6379" cy="4320"/>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4" name="Freeform 6">
              <a:extLst>
                <a:ext uri="{FF2B5EF4-FFF2-40B4-BE49-F238E27FC236}">
                  <a16:creationId xmlns:a16="http://schemas.microsoft.com/office/drawing/2014/main" id="{B83AE660-1A7F-4C22-9AF1-535B2E94ED4B}"/>
                </a:ext>
              </a:extLst>
            </p:cNvPr>
            <p:cNvSpPr>
              <a:spLocks/>
            </p:cNvSpPr>
            <p:nvPr/>
          </p:nvSpPr>
          <p:spPr bwMode="auto">
            <a:xfrm>
              <a:off x="-560" y="423"/>
              <a:ext cx="5536" cy="2610"/>
            </a:xfrm>
            <a:custGeom>
              <a:avLst/>
              <a:gdLst>
                <a:gd name="T0" fmla="*/ 5536 w 5536"/>
                <a:gd name="T1" fmla="*/ 0 h 2610"/>
                <a:gd name="T2" fmla="*/ 5470 w 5536"/>
                <a:gd name="T3" fmla="*/ 127 h 2610"/>
                <a:gd name="T4" fmla="*/ 5449 w 5536"/>
                <a:gd name="T5" fmla="*/ 139 h 2610"/>
                <a:gd name="T6" fmla="*/ 5061 w 5536"/>
                <a:gd name="T7" fmla="*/ 164 h 2610"/>
                <a:gd name="T8" fmla="*/ 4881 w 5536"/>
                <a:gd name="T9" fmla="*/ 189 h 2610"/>
                <a:gd name="T10" fmla="*/ 4722 w 5536"/>
                <a:gd name="T11" fmla="*/ 247 h 2610"/>
                <a:gd name="T12" fmla="*/ 4585 w 5536"/>
                <a:gd name="T13" fmla="*/ 336 h 2610"/>
                <a:gd name="T14" fmla="*/ 4471 w 5536"/>
                <a:gd name="T15" fmla="*/ 460 h 2610"/>
                <a:gd name="T16" fmla="*/ 4380 w 5536"/>
                <a:gd name="T17" fmla="*/ 618 h 2610"/>
                <a:gd name="T18" fmla="*/ 4338 w 5536"/>
                <a:gd name="T19" fmla="*/ 757 h 2610"/>
                <a:gd name="T20" fmla="*/ 4318 w 5536"/>
                <a:gd name="T21" fmla="*/ 902 h 2610"/>
                <a:gd name="T22" fmla="*/ 4305 w 5536"/>
                <a:gd name="T23" fmla="*/ 1107 h 2610"/>
                <a:gd name="T24" fmla="*/ 4278 w 5536"/>
                <a:gd name="T25" fmla="*/ 1312 h 2610"/>
                <a:gd name="T26" fmla="*/ 4208 w 5536"/>
                <a:gd name="T27" fmla="*/ 1538 h 2610"/>
                <a:gd name="T28" fmla="*/ 4100 w 5536"/>
                <a:gd name="T29" fmla="*/ 1768 h 2610"/>
                <a:gd name="T30" fmla="*/ 3963 w 5536"/>
                <a:gd name="T31" fmla="*/ 1971 h 2610"/>
                <a:gd name="T32" fmla="*/ 3800 w 5536"/>
                <a:gd name="T33" fmla="*/ 2146 h 2610"/>
                <a:gd name="T34" fmla="*/ 3609 w 5536"/>
                <a:gd name="T35" fmla="*/ 2293 h 2610"/>
                <a:gd name="T36" fmla="*/ 3391 w 5536"/>
                <a:gd name="T37" fmla="*/ 2413 h 2610"/>
                <a:gd name="T38" fmla="*/ 3145 w 5536"/>
                <a:gd name="T39" fmla="*/ 2504 h 2610"/>
                <a:gd name="T40" fmla="*/ 2911 w 5536"/>
                <a:gd name="T41" fmla="*/ 2552 h 2610"/>
                <a:gd name="T42" fmla="*/ 2671 w 5536"/>
                <a:gd name="T43" fmla="*/ 2585 h 2610"/>
                <a:gd name="T44" fmla="*/ 2378 w 5536"/>
                <a:gd name="T45" fmla="*/ 2608 h 2610"/>
                <a:gd name="T46" fmla="*/ 2084 w 5536"/>
                <a:gd name="T47" fmla="*/ 2608 h 2610"/>
                <a:gd name="T48" fmla="*/ 54 w 5536"/>
                <a:gd name="T49" fmla="*/ 2608 h 2610"/>
                <a:gd name="T50" fmla="*/ 0 w 5536"/>
                <a:gd name="T51" fmla="*/ 2608 h 2610"/>
                <a:gd name="T52" fmla="*/ 64 w 5536"/>
                <a:gd name="T53" fmla="*/ 2477 h 2610"/>
                <a:gd name="T54" fmla="*/ 93 w 5536"/>
                <a:gd name="T55" fmla="*/ 2436 h 2610"/>
                <a:gd name="T56" fmla="*/ 143 w 5536"/>
                <a:gd name="T57" fmla="*/ 2426 h 2610"/>
                <a:gd name="T58" fmla="*/ 1098 w 5536"/>
                <a:gd name="T59" fmla="*/ 2419 h 2610"/>
                <a:gd name="T60" fmla="*/ 1469 w 5536"/>
                <a:gd name="T61" fmla="*/ 2396 h 2610"/>
                <a:gd name="T62" fmla="*/ 1753 w 5536"/>
                <a:gd name="T63" fmla="*/ 2368 h 2610"/>
                <a:gd name="T64" fmla="*/ 1947 w 5536"/>
                <a:gd name="T65" fmla="*/ 2336 h 2610"/>
                <a:gd name="T66" fmla="*/ 2155 w 5536"/>
                <a:gd name="T67" fmla="*/ 2268 h 2610"/>
                <a:gd name="T68" fmla="*/ 2362 w 5536"/>
                <a:gd name="T69" fmla="*/ 2162 h 2610"/>
                <a:gd name="T70" fmla="*/ 2540 w 5536"/>
                <a:gd name="T71" fmla="*/ 2028 h 2610"/>
                <a:gd name="T72" fmla="*/ 2687 w 5536"/>
                <a:gd name="T73" fmla="*/ 1866 h 2610"/>
                <a:gd name="T74" fmla="*/ 2807 w 5536"/>
                <a:gd name="T75" fmla="*/ 1675 h 2610"/>
                <a:gd name="T76" fmla="*/ 2896 w 5536"/>
                <a:gd name="T77" fmla="*/ 1453 h 2610"/>
                <a:gd name="T78" fmla="*/ 3064 w 5536"/>
                <a:gd name="T79" fmla="*/ 881 h 2610"/>
                <a:gd name="T80" fmla="*/ 3108 w 5536"/>
                <a:gd name="T81" fmla="*/ 732 h 2610"/>
                <a:gd name="T82" fmla="*/ 3170 w 5536"/>
                <a:gd name="T83" fmla="*/ 591 h 2610"/>
                <a:gd name="T84" fmla="*/ 3290 w 5536"/>
                <a:gd name="T85" fmla="*/ 423 h 2610"/>
                <a:gd name="T86" fmla="*/ 3431 w 5536"/>
                <a:gd name="T87" fmla="*/ 288 h 2610"/>
                <a:gd name="T88" fmla="*/ 3595 w 5536"/>
                <a:gd name="T89" fmla="*/ 187 h 2610"/>
                <a:gd name="T90" fmla="*/ 3785 w 5536"/>
                <a:gd name="T91" fmla="*/ 122 h 2610"/>
                <a:gd name="T92" fmla="*/ 4003 w 5536"/>
                <a:gd name="T93" fmla="*/ 91 h 2610"/>
                <a:gd name="T94" fmla="*/ 4235 w 5536"/>
                <a:gd name="T95" fmla="*/ 79 h 2610"/>
                <a:gd name="T96" fmla="*/ 5498 w 5536"/>
                <a:gd name="T97"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536" h="2610">
                  <a:moveTo>
                    <a:pt x="5515" y="0"/>
                  </a:moveTo>
                  <a:lnTo>
                    <a:pt x="5536" y="0"/>
                  </a:lnTo>
                  <a:lnTo>
                    <a:pt x="5503" y="66"/>
                  </a:lnTo>
                  <a:lnTo>
                    <a:pt x="5470" y="127"/>
                  </a:lnTo>
                  <a:lnTo>
                    <a:pt x="5463" y="135"/>
                  </a:lnTo>
                  <a:lnTo>
                    <a:pt x="5449" y="139"/>
                  </a:lnTo>
                  <a:lnTo>
                    <a:pt x="5436" y="141"/>
                  </a:lnTo>
                  <a:lnTo>
                    <a:pt x="5061" y="164"/>
                  </a:lnTo>
                  <a:lnTo>
                    <a:pt x="4968" y="172"/>
                  </a:lnTo>
                  <a:lnTo>
                    <a:pt x="4881" y="189"/>
                  </a:lnTo>
                  <a:lnTo>
                    <a:pt x="4798" y="214"/>
                  </a:lnTo>
                  <a:lnTo>
                    <a:pt x="4722" y="247"/>
                  </a:lnTo>
                  <a:lnTo>
                    <a:pt x="4651" y="288"/>
                  </a:lnTo>
                  <a:lnTo>
                    <a:pt x="4585" y="336"/>
                  </a:lnTo>
                  <a:lnTo>
                    <a:pt x="4525" y="394"/>
                  </a:lnTo>
                  <a:lnTo>
                    <a:pt x="4471" y="460"/>
                  </a:lnTo>
                  <a:lnTo>
                    <a:pt x="4423" y="535"/>
                  </a:lnTo>
                  <a:lnTo>
                    <a:pt x="4380" y="618"/>
                  </a:lnTo>
                  <a:lnTo>
                    <a:pt x="4353" y="686"/>
                  </a:lnTo>
                  <a:lnTo>
                    <a:pt x="4338" y="757"/>
                  </a:lnTo>
                  <a:lnTo>
                    <a:pt x="4326" y="829"/>
                  </a:lnTo>
                  <a:lnTo>
                    <a:pt x="4318" y="902"/>
                  </a:lnTo>
                  <a:lnTo>
                    <a:pt x="4311" y="1004"/>
                  </a:lnTo>
                  <a:lnTo>
                    <a:pt x="4305" y="1107"/>
                  </a:lnTo>
                  <a:lnTo>
                    <a:pt x="4295" y="1209"/>
                  </a:lnTo>
                  <a:lnTo>
                    <a:pt x="4278" y="1312"/>
                  </a:lnTo>
                  <a:lnTo>
                    <a:pt x="4253" y="1412"/>
                  </a:lnTo>
                  <a:lnTo>
                    <a:pt x="4208" y="1538"/>
                  </a:lnTo>
                  <a:lnTo>
                    <a:pt x="4158" y="1656"/>
                  </a:lnTo>
                  <a:lnTo>
                    <a:pt x="4100" y="1768"/>
                  </a:lnTo>
                  <a:lnTo>
                    <a:pt x="4034" y="1872"/>
                  </a:lnTo>
                  <a:lnTo>
                    <a:pt x="3963" y="1971"/>
                  </a:lnTo>
                  <a:lnTo>
                    <a:pt x="3885" y="2061"/>
                  </a:lnTo>
                  <a:lnTo>
                    <a:pt x="3800" y="2146"/>
                  </a:lnTo>
                  <a:lnTo>
                    <a:pt x="3708" y="2224"/>
                  </a:lnTo>
                  <a:lnTo>
                    <a:pt x="3609" y="2293"/>
                  </a:lnTo>
                  <a:lnTo>
                    <a:pt x="3503" y="2357"/>
                  </a:lnTo>
                  <a:lnTo>
                    <a:pt x="3391" y="2413"/>
                  </a:lnTo>
                  <a:lnTo>
                    <a:pt x="3271" y="2461"/>
                  </a:lnTo>
                  <a:lnTo>
                    <a:pt x="3145" y="2504"/>
                  </a:lnTo>
                  <a:lnTo>
                    <a:pt x="3029" y="2533"/>
                  </a:lnTo>
                  <a:lnTo>
                    <a:pt x="2911" y="2552"/>
                  </a:lnTo>
                  <a:lnTo>
                    <a:pt x="2791" y="2569"/>
                  </a:lnTo>
                  <a:lnTo>
                    <a:pt x="2671" y="2585"/>
                  </a:lnTo>
                  <a:lnTo>
                    <a:pt x="2525" y="2602"/>
                  </a:lnTo>
                  <a:lnTo>
                    <a:pt x="2378" y="2608"/>
                  </a:lnTo>
                  <a:lnTo>
                    <a:pt x="2231" y="2610"/>
                  </a:lnTo>
                  <a:lnTo>
                    <a:pt x="2084" y="2608"/>
                  </a:lnTo>
                  <a:lnTo>
                    <a:pt x="1937" y="2608"/>
                  </a:lnTo>
                  <a:lnTo>
                    <a:pt x="54" y="2608"/>
                  </a:lnTo>
                  <a:lnTo>
                    <a:pt x="0" y="2608"/>
                  </a:lnTo>
                  <a:lnTo>
                    <a:pt x="0" y="2608"/>
                  </a:lnTo>
                  <a:lnTo>
                    <a:pt x="33" y="2540"/>
                  </a:lnTo>
                  <a:lnTo>
                    <a:pt x="64" y="2477"/>
                  </a:lnTo>
                  <a:lnTo>
                    <a:pt x="75" y="2452"/>
                  </a:lnTo>
                  <a:lnTo>
                    <a:pt x="93" y="2436"/>
                  </a:lnTo>
                  <a:lnTo>
                    <a:pt x="114" y="2428"/>
                  </a:lnTo>
                  <a:lnTo>
                    <a:pt x="143" y="2426"/>
                  </a:lnTo>
                  <a:lnTo>
                    <a:pt x="621" y="2426"/>
                  </a:lnTo>
                  <a:lnTo>
                    <a:pt x="1098" y="2419"/>
                  </a:lnTo>
                  <a:lnTo>
                    <a:pt x="1284" y="2409"/>
                  </a:lnTo>
                  <a:lnTo>
                    <a:pt x="1469" y="2396"/>
                  </a:lnTo>
                  <a:lnTo>
                    <a:pt x="1655" y="2378"/>
                  </a:lnTo>
                  <a:lnTo>
                    <a:pt x="1753" y="2368"/>
                  </a:lnTo>
                  <a:lnTo>
                    <a:pt x="1850" y="2355"/>
                  </a:lnTo>
                  <a:lnTo>
                    <a:pt x="1947" y="2336"/>
                  </a:lnTo>
                  <a:lnTo>
                    <a:pt x="2043" y="2311"/>
                  </a:lnTo>
                  <a:lnTo>
                    <a:pt x="2155" y="2268"/>
                  </a:lnTo>
                  <a:lnTo>
                    <a:pt x="2264" y="2218"/>
                  </a:lnTo>
                  <a:lnTo>
                    <a:pt x="2362" y="2162"/>
                  </a:lnTo>
                  <a:lnTo>
                    <a:pt x="2455" y="2098"/>
                  </a:lnTo>
                  <a:lnTo>
                    <a:pt x="2540" y="2028"/>
                  </a:lnTo>
                  <a:lnTo>
                    <a:pt x="2617" y="1951"/>
                  </a:lnTo>
                  <a:lnTo>
                    <a:pt x="2687" y="1866"/>
                  </a:lnTo>
                  <a:lnTo>
                    <a:pt x="2751" y="1773"/>
                  </a:lnTo>
                  <a:lnTo>
                    <a:pt x="2807" y="1675"/>
                  </a:lnTo>
                  <a:lnTo>
                    <a:pt x="2855" y="1569"/>
                  </a:lnTo>
                  <a:lnTo>
                    <a:pt x="2896" y="1453"/>
                  </a:lnTo>
                  <a:lnTo>
                    <a:pt x="2983" y="1167"/>
                  </a:lnTo>
                  <a:lnTo>
                    <a:pt x="3064" y="881"/>
                  </a:lnTo>
                  <a:lnTo>
                    <a:pt x="3085" y="805"/>
                  </a:lnTo>
                  <a:lnTo>
                    <a:pt x="3108" y="732"/>
                  </a:lnTo>
                  <a:lnTo>
                    <a:pt x="3135" y="661"/>
                  </a:lnTo>
                  <a:lnTo>
                    <a:pt x="3170" y="591"/>
                  </a:lnTo>
                  <a:lnTo>
                    <a:pt x="3226" y="502"/>
                  </a:lnTo>
                  <a:lnTo>
                    <a:pt x="3290" y="423"/>
                  </a:lnTo>
                  <a:lnTo>
                    <a:pt x="3358" y="351"/>
                  </a:lnTo>
                  <a:lnTo>
                    <a:pt x="3431" y="288"/>
                  </a:lnTo>
                  <a:lnTo>
                    <a:pt x="3510" y="234"/>
                  </a:lnTo>
                  <a:lnTo>
                    <a:pt x="3595" y="187"/>
                  </a:lnTo>
                  <a:lnTo>
                    <a:pt x="3688" y="151"/>
                  </a:lnTo>
                  <a:lnTo>
                    <a:pt x="3785" y="122"/>
                  </a:lnTo>
                  <a:lnTo>
                    <a:pt x="3887" y="102"/>
                  </a:lnTo>
                  <a:lnTo>
                    <a:pt x="4003" y="91"/>
                  </a:lnTo>
                  <a:lnTo>
                    <a:pt x="4119" y="85"/>
                  </a:lnTo>
                  <a:lnTo>
                    <a:pt x="4235" y="79"/>
                  </a:lnTo>
                  <a:lnTo>
                    <a:pt x="4923" y="35"/>
                  </a:lnTo>
                  <a:lnTo>
                    <a:pt x="5498" y="0"/>
                  </a:lnTo>
                  <a:lnTo>
                    <a:pt x="551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5" name="Freeform 7">
              <a:extLst>
                <a:ext uri="{FF2B5EF4-FFF2-40B4-BE49-F238E27FC236}">
                  <a16:creationId xmlns:a16="http://schemas.microsoft.com/office/drawing/2014/main" id="{0BE6F8E9-24BA-47B8-9CCD-E18AD0A43490}"/>
                </a:ext>
              </a:extLst>
            </p:cNvPr>
            <p:cNvSpPr>
              <a:spLocks/>
            </p:cNvSpPr>
            <p:nvPr/>
          </p:nvSpPr>
          <p:spPr bwMode="auto">
            <a:xfrm>
              <a:off x="855" y="-1283"/>
              <a:ext cx="4960" cy="1437"/>
            </a:xfrm>
            <a:custGeom>
              <a:avLst/>
              <a:gdLst>
                <a:gd name="T0" fmla="*/ 4896 w 4960"/>
                <a:gd name="T1" fmla="*/ 0 h 1437"/>
                <a:gd name="T2" fmla="*/ 4960 w 4960"/>
                <a:gd name="T3" fmla="*/ 0 h 1437"/>
                <a:gd name="T4" fmla="*/ 4935 w 4960"/>
                <a:gd name="T5" fmla="*/ 46 h 1437"/>
                <a:gd name="T6" fmla="*/ 4912 w 4960"/>
                <a:gd name="T7" fmla="*/ 89 h 1437"/>
                <a:gd name="T8" fmla="*/ 4892 w 4960"/>
                <a:gd name="T9" fmla="*/ 131 h 1437"/>
                <a:gd name="T10" fmla="*/ 4879 w 4960"/>
                <a:gd name="T11" fmla="*/ 162 h 1437"/>
                <a:gd name="T12" fmla="*/ 4860 w 4960"/>
                <a:gd name="T13" fmla="*/ 181 h 1437"/>
                <a:gd name="T14" fmla="*/ 4838 w 4960"/>
                <a:gd name="T15" fmla="*/ 195 h 1437"/>
                <a:gd name="T16" fmla="*/ 4809 w 4960"/>
                <a:gd name="T17" fmla="*/ 201 h 1437"/>
                <a:gd name="T18" fmla="*/ 4776 w 4960"/>
                <a:gd name="T19" fmla="*/ 203 h 1437"/>
                <a:gd name="T20" fmla="*/ 4287 w 4960"/>
                <a:gd name="T21" fmla="*/ 201 h 1437"/>
                <a:gd name="T22" fmla="*/ 3798 w 4960"/>
                <a:gd name="T23" fmla="*/ 203 h 1437"/>
                <a:gd name="T24" fmla="*/ 3590 w 4960"/>
                <a:gd name="T25" fmla="*/ 207 h 1437"/>
                <a:gd name="T26" fmla="*/ 3381 w 4960"/>
                <a:gd name="T27" fmla="*/ 216 h 1437"/>
                <a:gd name="T28" fmla="*/ 3172 w 4960"/>
                <a:gd name="T29" fmla="*/ 234 h 1437"/>
                <a:gd name="T30" fmla="*/ 2965 w 4960"/>
                <a:gd name="T31" fmla="*/ 261 h 1437"/>
                <a:gd name="T32" fmla="*/ 2826 w 4960"/>
                <a:gd name="T33" fmla="*/ 284 h 1437"/>
                <a:gd name="T34" fmla="*/ 2689 w 4960"/>
                <a:gd name="T35" fmla="*/ 313 h 1437"/>
                <a:gd name="T36" fmla="*/ 2554 w 4960"/>
                <a:gd name="T37" fmla="*/ 350 h 1437"/>
                <a:gd name="T38" fmla="*/ 2420 w 4960"/>
                <a:gd name="T39" fmla="*/ 394 h 1437"/>
                <a:gd name="T40" fmla="*/ 2289 w 4960"/>
                <a:gd name="T41" fmla="*/ 446 h 1437"/>
                <a:gd name="T42" fmla="*/ 2161 w 4960"/>
                <a:gd name="T43" fmla="*/ 508 h 1437"/>
                <a:gd name="T44" fmla="*/ 2047 w 4960"/>
                <a:gd name="T45" fmla="*/ 576 h 1437"/>
                <a:gd name="T46" fmla="*/ 1941 w 4960"/>
                <a:gd name="T47" fmla="*/ 651 h 1437"/>
                <a:gd name="T48" fmla="*/ 1840 w 4960"/>
                <a:gd name="T49" fmla="*/ 734 h 1437"/>
                <a:gd name="T50" fmla="*/ 1746 w 4960"/>
                <a:gd name="T51" fmla="*/ 823 h 1437"/>
                <a:gd name="T52" fmla="*/ 1660 w 4960"/>
                <a:gd name="T53" fmla="*/ 921 h 1437"/>
                <a:gd name="T54" fmla="*/ 1579 w 4960"/>
                <a:gd name="T55" fmla="*/ 1026 h 1437"/>
                <a:gd name="T56" fmla="*/ 1496 w 4960"/>
                <a:gd name="T57" fmla="*/ 1151 h 1437"/>
                <a:gd name="T58" fmla="*/ 1417 w 4960"/>
                <a:gd name="T59" fmla="*/ 1281 h 1437"/>
                <a:gd name="T60" fmla="*/ 1338 w 4960"/>
                <a:gd name="T61" fmla="*/ 1410 h 1437"/>
                <a:gd name="T62" fmla="*/ 1326 w 4960"/>
                <a:gd name="T63" fmla="*/ 1426 h 1437"/>
                <a:gd name="T64" fmla="*/ 1313 w 4960"/>
                <a:gd name="T65" fmla="*/ 1433 h 1437"/>
                <a:gd name="T66" fmla="*/ 1295 w 4960"/>
                <a:gd name="T67" fmla="*/ 1437 h 1437"/>
                <a:gd name="T68" fmla="*/ 37 w 4960"/>
                <a:gd name="T69" fmla="*/ 1437 h 1437"/>
                <a:gd name="T70" fmla="*/ 21 w 4960"/>
                <a:gd name="T71" fmla="*/ 1435 h 1437"/>
                <a:gd name="T72" fmla="*/ 0 w 4960"/>
                <a:gd name="T73" fmla="*/ 1435 h 1437"/>
                <a:gd name="T74" fmla="*/ 64 w 4960"/>
                <a:gd name="T75" fmla="*/ 1310 h 1437"/>
                <a:gd name="T76" fmla="*/ 126 w 4960"/>
                <a:gd name="T77" fmla="*/ 1186 h 1437"/>
                <a:gd name="T78" fmla="*/ 186 w 4960"/>
                <a:gd name="T79" fmla="*/ 1061 h 1437"/>
                <a:gd name="T80" fmla="*/ 247 w 4960"/>
                <a:gd name="T81" fmla="*/ 937 h 1437"/>
                <a:gd name="T82" fmla="*/ 315 w 4960"/>
                <a:gd name="T83" fmla="*/ 817 h 1437"/>
                <a:gd name="T84" fmla="*/ 389 w 4960"/>
                <a:gd name="T85" fmla="*/ 701 h 1437"/>
                <a:gd name="T86" fmla="*/ 458 w 4960"/>
                <a:gd name="T87" fmla="*/ 607 h 1437"/>
                <a:gd name="T88" fmla="*/ 533 w 4960"/>
                <a:gd name="T89" fmla="*/ 520 h 1437"/>
                <a:gd name="T90" fmla="*/ 615 w 4960"/>
                <a:gd name="T91" fmla="*/ 440 h 1437"/>
                <a:gd name="T92" fmla="*/ 700 w 4960"/>
                <a:gd name="T93" fmla="*/ 367 h 1437"/>
                <a:gd name="T94" fmla="*/ 791 w 4960"/>
                <a:gd name="T95" fmla="*/ 301 h 1437"/>
                <a:gd name="T96" fmla="*/ 887 w 4960"/>
                <a:gd name="T97" fmla="*/ 243 h 1437"/>
                <a:gd name="T98" fmla="*/ 990 w 4960"/>
                <a:gd name="T99" fmla="*/ 191 h 1437"/>
                <a:gd name="T100" fmla="*/ 1096 w 4960"/>
                <a:gd name="T101" fmla="*/ 147 h 1437"/>
                <a:gd name="T102" fmla="*/ 1206 w 4960"/>
                <a:gd name="T103" fmla="*/ 108 h 1437"/>
                <a:gd name="T104" fmla="*/ 1351 w 4960"/>
                <a:gd name="T105" fmla="*/ 69 h 1437"/>
                <a:gd name="T106" fmla="*/ 1496 w 4960"/>
                <a:gd name="T107" fmla="*/ 40 h 1437"/>
                <a:gd name="T108" fmla="*/ 1645 w 4960"/>
                <a:gd name="T109" fmla="*/ 21 h 1437"/>
                <a:gd name="T110" fmla="*/ 1794 w 4960"/>
                <a:gd name="T111" fmla="*/ 10 h 1437"/>
                <a:gd name="T112" fmla="*/ 1954 w 4960"/>
                <a:gd name="T113" fmla="*/ 4 h 1437"/>
                <a:gd name="T114" fmla="*/ 2117 w 4960"/>
                <a:gd name="T115" fmla="*/ 2 h 1437"/>
                <a:gd name="T116" fmla="*/ 4896 w 4960"/>
                <a:gd name="T117" fmla="*/ 0 h 1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60" h="1437">
                  <a:moveTo>
                    <a:pt x="4896" y="0"/>
                  </a:moveTo>
                  <a:lnTo>
                    <a:pt x="4960" y="0"/>
                  </a:lnTo>
                  <a:lnTo>
                    <a:pt x="4935" y="46"/>
                  </a:lnTo>
                  <a:lnTo>
                    <a:pt x="4912" y="89"/>
                  </a:lnTo>
                  <a:lnTo>
                    <a:pt x="4892" y="131"/>
                  </a:lnTo>
                  <a:lnTo>
                    <a:pt x="4879" y="162"/>
                  </a:lnTo>
                  <a:lnTo>
                    <a:pt x="4860" y="181"/>
                  </a:lnTo>
                  <a:lnTo>
                    <a:pt x="4838" y="195"/>
                  </a:lnTo>
                  <a:lnTo>
                    <a:pt x="4809" y="201"/>
                  </a:lnTo>
                  <a:lnTo>
                    <a:pt x="4776" y="203"/>
                  </a:lnTo>
                  <a:lnTo>
                    <a:pt x="4287" y="201"/>
                  </a:lnTo>
                  <a:lnTo>
                    <a:pt x="3798" y="203"/>
                  </a:lnTo>
                  <a:lnTo>
                    <a:pt x="3590" y="207"/>
                  </a:lnTo>
                  <a:lnTo>
                    <a:pt x="3381" y="216"/>
                  </a:lnTo>
                  <a:lnTo>
                    <a:pt x="3172" y="234"/>
                  </a:lnTo>
                  <a:lnTo>
                    <a:pt x="2965" y="261"/>
                  </a:lnTo>
                  <a:lnTo>
                    <a:pt x="2826" y="284"/>
                  </a:lnTo>
                  <a:lnTo>
                    <a:pt x="2689" y="313"/>
                  </a:lnTo>
                  <a:lnTo>
                    <a:pt x="2554" y="350"/>
                  </a:lnTo>
                  <a:lnTo>
                    <a:pt x="2420" y="394"/>
                  </a:lnTo>
                  <a:lnTo>
                    <a:pt x="2289" y="446"/>
                  </a:lnTo>
                  <a:lnTo>
                    <a:pt x="2161" y="508"/>
                  </a:lnTo>
                  <a:lnTo>
                    <a:pt x="2047" y="576"/>
                  </a:lnTo>
                  <a:lnTo>
                    <a:pt x="1941" y="651"/>
                  </a:lnTo>
                  <a:lnTo>
                    <a:pt x="1840" y="734"/>
                  </a:lnTo>
                  <a:lnTo>
                    <a:pt x="1746" y="823"/>
                  </a:lnTo>
                  <a:lnTo>
                    <a:pt x="1660" y="921"/>
                  </a:lnTo>
                  <a:lnTo>
                    <a:pt x="1579" y="1026"/>
                  </a:lnTo>
                  <a:lnTo>
                    <a:pt x="1496" y="1151"/>
                  </a:lnTo>
                  <a:lnTo>
                    <a:pt x="1417" y="1281"/>
                  </a:lnTo>
                  <a:lnTo>
                    <a:pt x="1338" y="1410"/>
                  </a:lnTo>
                  <a:lnTo>
                    <a:pt x="1326" y="1426"/>
                  </a:lnTo>
                  <a:lnTo>
                    <a:pt x="1313" y="1433"/>
                  </a:lnTo>
                  <a:lnTo>
                    <a:pt x="1295" y="1437"/>
                  </a:lnTo>
                  <a:lnTo>
                    <a:pt x="37" y="1437"/>
                  </a:lnTo>
                  <a:lnTo>
                    <a:pt x="21" y="1435"/>
                  </a:lnTo>
                  <a:lnTo>
                    <a:pt x="0" y="1435"/>
                  </a:lnTo>
                  <a:lnTo>
                    <a:pt x="64" y="1310"/>
                  </a:lnTo>
                  <a:lnTo>
                    <a:pt x="126" y="1186"/>
                  </a:lnTo>
                  <a:lnTo>
                    <a:pt x="186" y="1061"/>
                  </a:lnTo>
                  <a:lnTo>
                    <a:pt x="247" y="937"/>
                  </a:lnTo>
                  <a:lnTo>
                    <a:pt x="315" y="817"/>
                  </a:lnTo>
                  <a:lnTo>
                    <a:pt x="389" y="701"/>
                  </a:lnTo>
                  <a:lnTo>
                    <a:pt x="458" y="607"/>
                  </a:lnTo>
                  <a:lnTo>
                    <a:pt x="533" y="520"/>
                  </a:lnTo>
                  <a:lnTo>
                    <a:pt x="615" y="440"/>
                  </a:lnTo>
                  <a:lnTo>
                    <a:pt x="700" y="367"/>
                  </a:lnTo>
                  <a:lnTo>
                    <a:pt x="791" y="301"/>
                  </a:lnTo>
                  <a:lnTo>
                    <a:pt x="887" y="243"/>
                  </a:lnTo>
                  <a:lnTo>
                    <a:pt x="990" y="191"/>
                  </a:lnTo>
                  <a:lnTo>
                    <a:pt x="1096" y="147"/>
                  </a:lnTo>
                  <a:lnTo>
                    <a:pt x="1206" y="108"/>
                  </a:lnTo>
                  <a:lnTo>
                    <a:pt x="1351" y="69"/>
                  </a:lnTo>
                  <a:lnTo>
                    <a:pt x="1496" y="40"/>
                  </a:lnTo>
                  <a:lnTo>
                    <a:pt x="1645" y="21"/>
                  </a:lnTo>
                  <a:lnTo>
                    <a:pt x="1794" y="10"/>
                  </a:lnTo>
                  <a:lnTo>
                    <a:pt x="1954" y="4"/>
                  </a:lnTo>
                  <a:lnTo>
                    <a:pt x="2117" y="2"/>
                  </a:lnTo>
                  <a:lnTo>
                    <a:pt x="489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6" name="Freeform 8">
              <a:extLst>
                <a:ext uri="{FF2B5EF4-FFF2-40B4-BE49-F238E27FC236}">
                  <a16:creationId xmlns:a16="http://schemas.microsoft.com/office/drawing/2014/main" id="{61144228-6360-4B55-95F5-F9B22AED9A89}"/>
                </a:ext>
              </a:extLst>
            </p:cNvPr>
            <p:cNvSpPr>
              <a:spLocks/>
            </p:cNvSpPr>
            <p:nvPr/>
          </p:nvSpPr>
          <p:spPr bwMode="auto">
            <a:xfrm>
              <a:off x="-365" y="643"/>
              <a:ext cx="2316" cy="1988"/>
            </a:xfrm>
            <a:custGeom>
              <a:avLst/>
              <a:gdLst>
                <a:gd name="T0" fmla="*/ 2297 w 2316"/>
                <a:gd name="T1" fmla="*/ 0 h 1988"/>
                <a:gd name="T2" fmla="*/ 2316 w 2316"/>
                <a:gd name="T3" fmla="*/ 0 h 1988"/>
                <a:gd name="T4" fmla="*/ 2250 w 2316"/>
                <a:gd name="T5" fmla="*/ 124 h 1988"/>
                <a:gd name="T6" fmla="*/ 2185 w 2316"/>
                <a:gd name="T7" fmla="*/ 245 h 1988"/>
                <a:gd name="T8" fmla="*/ 2038 w 2316"/>
                <a:gd name="T9" fmla="*/ 510 h 1988"/>
                <a:gd name="T10" fmla="*/ 1885 w 2316"/>
                <a:gd name="T11" fmla="*/ 771 h 1988"/>
                <a:gd name="T12" fmla="*/ 1726 w 2316"/>
                <a:gd name="T13" fmla="*/ 1028 h 1988"/>
                <a:gd name="T14" fmla="*/ 1560 w 2316"/>
                <a:gd name="T15" fmla="*/ 1281 h 1988"/>
                <a:gd name="T16" fmla="*/ 1496 w 2316"/>
                <a:gd name="T17" fmla="*/ 1368 h 1988"/>
                <a:gd name="T18" fmla="*/ 1431 w 2316"/>
                <a:gd name="T19" fmla="*/ 1455 h 1988"/>
                <a:gd name="T20" fmla="*/ 1361 w 2316"/>
                <a:gd name="T21" fmla="*/ 1536 h 1988"/>
                <a:gd name="T22" fmla="*/ 1286 w 2316"/>
                <a:gd name="T23" fmla="*/ 1613 h 1988"/>
                <a:gd name="T24" fmla="*/ 1205 w 2316"/>
                <a:gd name="T25" fmla="*/ 1685 h 1988"/>
                <a:gd name="T26" fmla="*/ 1118 w 2316"/>
                <a:gd name="T27" fmla="*/ 1751 h 1988"/>
                <a:gd name="T28" fmla="*/ 1036 w 2316"/>
                <a:gd name="T29" fmla="*/ 1803 h 1988"/>
                <a:gd name="T30" fmla="*/ 951 w 2316"/>
                <a:gd name="T31" fmla="*/ 1847 h 1988"/>
                <a:gd name="T32" fmla="*/ 864 w 2316"/>
                <a:gd name="T33" fmla="*/ 1884 h 1988"/>
                <a:gd name="T34" fmla="*/ 773 w 2316"/>
                <a:gd name="T35" fmla="*/ 1913 h 1988"/>
                <a:gd name="T36" fmla="*/ 683 w 2316"/>
                <a:gd name="T37" fmla="*/ 1936 h 1988"/>
                <a:gd name="T38" fmla="*/ 586 w 2316"/>
                <a:gd name="T39" fmla="*/ 1953 h 1988"/>
                <a:gd name="T40" fmla="*/ 449 w 2316"/>
                <a:gd name="T41" fmla="*/ 1971 h 1988"/>
                <a:gd name="T42" fmla="*/ 311 w 2316"/>
                <a:gd name="T43" fmla="*/ 1980 h 1988"/>
                <a:gd name="T44" fmla="*/ 172 w 2316"/>
                <a:gd name="T45" fmla="*/ 1986 h 1988"/>
                <a:gd name="T46" fmla="*/ 33 w 2316"/>
                <a:gd name="T47" fmla="*/ 1988 h 1988"/>
                <a:gd name="T48" fmla="*/ 18 w 2316"/>
                <a:gd name="T49" fmla="*/ 1988 h 1988"/>
                <a:gd name="T50" fmla="*/ 0 w 2316"/>
                <a:gd name="T51" fmla="*/ 1988 h 1988"/>
                <a:gd name="T52" fmla="*/ 8 w 2316"/>
                <a:gd name="T53" fmla="*/ 1969 h 1988"/>
                <a:gd name="T54" fmla="*/ 14 w 2316"/>
                <a:gd name="T55" fmla="*/ 1955 h 1988"/>
                <a:gd name="T56" fmla="*/ 916 w 2316"/>
                <a:gd name="T57" fmla="*/ 168 h 1988"/>
                <a:gd name="T58" fmla="*/ 928 w 2316"/>
                <a:gd name="T59" fmla="*/ 149 h 1988"/>
                <a:gd name="T60" fmla="*/ 945 w 2316"/>
                <a:gd name="T61" fmla="*/ 137 h 1988"/>
                <a:gd name="T62" fmla="*/ 967 w 2316"/>
                <a:gd name="T63" fmla="*/ 133 h 1988"/>
                <a:gd name="T64" fmla="*/ 1753 w 2316"/>
                <a:gd name="T65" fmla="*/ 54 h 1988"/>
                <a:gd name="T66" fmla="*/ 2281 w 2316"/>
                <a:gd name="T67" fmla="*/ 0 h 1988"/>
                <a:gd name="T68" fmla="*/ 2297 w 2316"/>
                <a:gd name="T69" fmla="*/ 0 h 1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16" h="1988">
                  <a:moveTo>
                    <a:pt x="2297" y="0"/>
                  </a:moveTo>
                  <a:lnTo>
                    <a:pt x="2316" y="0"/>
                  </a:lnTo>
                  <a:lnTo>
                    <a:pt x="2250" y="124"/>
                  </a:lnTo>
                  <a:lnTo>
                    <a:pt x="2185" y="245"/>
                  </a:lnTo>
                  <a:lnTo>
                    <a:pt x="2038" y="510"/>
                  </a:lnTo>
                  <a:lnTo>
                    <a:pt x="1885" y="771"/>
                  </a:lnTo>
                  <a:lnTo>
                    <a:pt x="1726" y="1028"/>
                  </a:lnTo>
                  <a:lnTo>
                    <a:pt x="1560" y="1281"/>
                  </a:lnTo>
                  <a:lnTo>
                    <a:pt x="1496" y="1368"/>
                  </a:lnTo>
                  <a:lnTo>
                    <a:pt x="1431" y="1455"/>
                  </a:lnTo>
                  <a:lnTo>
                    <a:pt x="1361" y="1536"/>
                  </a:lnTo>
                  <a:lnTo>
                    <a:pt x="1286" y="1613"/>
                  </a:lnTo>
                  <a:lnTo>
                    <a:pt x="1205" y="1685"/>
                  </a:lnTo>
                  <a:lnTo>
                    <a:pt x="1118" y="1751"/>
                  </a:lnTo>
                  <a:lnTo>
                    <a:pt x="1036" y="1803"/>
                  </a:lnTo>
                  <a:lnTo>
                    <a:pt x="951" y="1847"/>
                  </a:lnTo>
                  <a:lnTo>
                    <a:pt x="864" y="1884"/>
                  </a:lnTo>
                  <a:lnTo>
                    <a:pt x="773" y="1913"/>
                  </a:lnTo>
                  <a:lnTo>
                    <a:pt x="683" y="1936"/>
                  </a:lnTo>
                  <a:lnTo>
                    <a:pt x="586" y="1953"/>
                  </a:lnTo>
                  <a:lnTo>
                    <a:pt x="449" y="1971"/>
                  </a:lnTo>
                  <a:lnTo>
                    <a:pt x="311" y="1980"/>
                  </a:lnTo>
                  <a:lnTo>
                    <a:pt x="172" y="1986"/>
                  </a:lnTo>
                  <a:lnTo>
                    <a:pt x="33" y="1988"/>
                  </a:lnTo>
                  <a:lnTo>
                    <a:pt x="18" y="1988"/>
                  </a:lnTo>
                  <a:lnTo>
                    <a:pt x="0" y="1988"/>
                  </a:lnTo>
                  <a:lnTo>
                    <a:pt x="8" y="1969"/>
                  </a:lnTo>
                  <a:lnTo>
                    <a:pt x="14" y="1955"/>
                  </a:lnTo>
                  <a:lnTo>
                    <a:pt x="916" y="168"/>
                  </a:lnTo>
                  <a:lnTo>
                    <a:pt x="928" y="149"/>
                  </a:lnTo>
                  <a:lnTo>
                    <a:pt x="945" y="137"/>
                  </a:lnTo>
                  <a:lnTo>
                    <a:pt x="967" y="133"/>
                  </a:lnTo>
                  <a:lnTo>
                    <a:pt x="1753" y="54"/>
                  </a:lnTo>
                  <a:lnTo>
                    <a:pt x="2281" y="0"/>
                  </a:lnTo>
                  <a:lnTo>
                    <a:pt x="229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7" name="Freeform 9">
              <a:extLst>
                <a:ext uri="{FF2B5EF4-FFF2-40B4-BE49-F238E27FC236}">
                  <a16:creationId xmlns:a16="http://schemas.microsoft.com/office/drawing/2014/main" id="{88DFCB77-4787-41C9-BEEE-C96E24C96E86}"/>
                </a:ext>
              </a:extLst>
            </p:cNvPr>
            <p:cNvSpPr>
              <a:spLocks/>
            </p:cNvSpPr>
            <p:nvPr/>
          </p:nvSpPr>
          <p:spPr bwMode="auto">
            <a:xfrm>
              <a:off x="3146" y="-875"/>
              <a:ext cx="2472" cy="1029"/>
            </a:xfrm>
            <a:custGeom>
              <a:avLst/>
              <a:gdLst>
                <a:gd name="T0" fmla="*/ 2451 w 2472"/>
                <a:gd name="T1" fmla="*/ 0 h 1029"/>
                <a:gd name="T2" fmla="*/ 2472 w 2472"/>
                <a:gd name="T3" fmla="*/ 0 h 1029"/>
                <a:gd name="T4" fmla="*/ 2426 w 2472"/>
                <a:gd name="T5" fmla="*/ 94 h 1029"/>
                <a:gd name="T6" fmla="*/ 2379 w 2472"/>
                <a:gd name="T7" fmla="*/ 185 h 1029"/>
                <a:gd name="T8" fmla="*/ 1977 w 2472"/>
                <a:gd name="T9" fmla="*/ 1004 h 1029"/>
                <a:gd name="T10" fmla="*/ 1967 w 2472"/>
                <a:gd name="T11" fmla="*/ 1018 h 1029"/>
                <a:gd name="T12" fmla="*/ 1956 w 2472"/>
                <a:gd name="T13" fmla="*/ 1027 h 1029"/>
                <a:gd name="T14" fmla="*/ 1937 w 2472"/>
                <a:gd name="T15" fmla="*/ 1029 h 1029"/>
                <a:gd name="T16" fmla="*/ 23 w 2472"/>
                <a:gd name="T17" fmla="*/ 1029 h 1029"/>
                <a:gd name="T18" fmla="*/ 17 w 2472"/>
                <a:gd name="T19" fmla="*/ 1027 h 1029"/>
                <a:gd name="T20" fmla="*/ 9 w 2472"/>
                <a:gd name="T21" fmla="*/ 1027 h 1029"/>
                <a:gd name="T22" fmla="*/ 0 w 2472"/>
                <a:gd name="T23" fmla="*/ 1027 h 1029"/>
                <a:gd name="T24" fmla="*/ 48 w 2472"/>
                <a:gd name="T25" fmla="*/ 938 h 1029"/>
                <a:gd name="T26" fmla="*/ 100 w 2472"/>
                <a:gd name="T27" fmla="*/ 852 h 1029"/>
                <a:gd name="T28" fmla="*/ 152 w 2472"/>
                <a:gd name="T29" fmla="*/ 767 h 1029"/>
                <a:gd name="T30" fmla="*/ 210 w 2472"/>
                <a:gd name="T31" fmla="*/ 683 h 1029"/>
                <a:gd name="T32" fmla="*/ 270 w 2472"/>
                <a:gd name="T33" fmla="*/ 606 h 1029"/>
                <a:gd name="T34" fmla="*/ 334 w 2472"/>
                <a:gd name="T35" fmla="*/ 531 h 1029"/>
                <a:gd name="T36" fmla="*/ 404 w 2472"/>
                <a:gd name="T37" fmla="*/ 461 h 1029"/>
                <a:gd name="T38" fmla="*/ 479 w 2472"/>
                <a:gd name="T39" fmla="*/ 396 h 1029"/>
                <a:gd name="T40" fmla="*/ 560 w 2472"/>
                <a:gd name="T41" fmla="*/ 336 h 1029"/>
                <a:gd name="T42" fmla="*/ 647 w 2472"/>
                <a:gd name="T43" fmla="*/ 284 h 1029"/>
                <a:gd name="T44" fmla="*/ 744 w 2472"/>
                <a:gd name="T45" fmla="*/ 235 h 1029"/>
                <a:gd name="T46" fmla="*/ 842 w 2472"/>
                <a:gd name="T47" fmla="*/ 195 h 1029"/>
                <a:gd name="T48" fmla="*/ 941 w 2472"/>
                <a:gd name="T49" fmla="*/ 162 h 1029"/>
                <a:gd name="T50" fmla="*/ 1043 w 2472"/>
                <a:gd name="T51" fmla="*/ 133 h 1029"/>
                <a:gd name="T52" fmla="*/ 1148 w 2472"/>
                <a:gd name="T53" fmla="*/ 108 h 1029"/>
                <a:gd name="T54" fmla="*/ 1320 w 2472"/>
                <a:gd name="T55" fmla="*/ 75 h 1029"/>
                <a:gd name="T56" fmla="*/ 1492 w 2472"/>
                <a:gd name="T57" fmla="*/ 50 h 1029"/>
                <a:gd name="T58" fmla="*/ 1666 w 2472"/>
                <a:gd name="T59" fmla="*/ 32 h 1029"/>
                <a:gd name="T60" fmla="*/ 1842 w 2472"/>
                <a:gd name="T61" fmla="*/ 21 h 1029"/>
                <a:gd name="T62" fmla="*/ 2138 w 2472"/>
                <a:gd name="T63" fmla="*/ 9 h 1029"/>
                <a:gd name="T64" fmla="*/ 2433 w 2472"/>
                <a:gd name="T65" fmla="*/ 0 h 1029"/>
                <a:gd name="T66" fmla="*/ 2451 w 2472"/>
                <a:gd name="T67" fmla="*/ 0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72" h="1029">
                  <a:moveTo>
                    <a:pt x="2451" y="0"/>
                  </a:moveTo>
                  <a:lnTo>
                    <a:pt x="2472" y="0"/>
                  </a:lnTo>
                  <a:lnTo>
                    <a:pt x="2426" y="94"/>
                  </a:lnTo>
                  <a:lnTo>
                    <a:pt x="2379" y="185"/>
                  </a:lnTo>
                  <a:lnTo>
                    <a:pt x="1977" y="1004"/>
                  </a:lnTo>
                  <a:lnTo>
                    <a:pt x="1967" y="1018"/>
                  </a:lnTo>
                  <a:lnTo>
                    <a:pt x="1956" y="1027"/>
                  </a:lnTo>
                  <a:lnTo>
                    <a:pt x="1937" y="1029"/>
                  </a:lnTo>
                  <a:lnTo>
                    <a:pt x="23" y="1029"/>
                  </a:lnTo>
                  <a:lnTo>
                    <a:pt x="17" y="1027"/>
                  </a:lnTo>
                  <a:lnTo>
                    <a:pt x="9" y="1027"/>
                  </a:lnTo>
                  <a:lnTo>
                    <a:pt x="0" y="1027"/>
                  </a:lnTo>
                  <a:lnTo>
                    <a:pt x="48" y="938"/>
                  </a:lnTo>
                  <a:lnTo>
                    <a:pt x="100" y="852"/>
                  </a:lnTo>
                  <a:lnTo>
                    <a:pt x="152" y="767"/>
                  </a:lnTo>
                  <a:lnTo>
                    <a:pt x="210" y="683"/>
                  </a:lnTo>
                  <a:lnTo>
                    <a:pt x="270" y="606"/>
                  </a:lnTo>
                  <a:lnTo>
                    <a:pt x="334" y="531"/>
                  </a:lnTo>
                  <a:lnTo>
                    <a:pt x="404" y="461"/>
                  </a:lnTo>
                  <a:lnTo>
                    <a:pt x="479" y="396"/>
                  </a:lnTo>
                  <a:lnTo>
                    <a:pt x="560" y="336"/>
                  </a:lnTo>
                  <a:lnTo>
                    <a:pt x="647" y="284"/>
                  </a:lnTo>
                  <a:lnTo>
                    <a:pt x="744" y="235"/>
                  </a:lnTo>
                  <a:lnTo>
                    <a:pt x="842" y="195"/>
                  </a:lnTo>
                  <a:lnTo>
                    <a:pt x="941" y="162"/>
                  </a:lnTo>
                  <a:lnTo>
                    <a:pt x="1043" y="133"/>
                  </a:lnTo>
                  <a:lnTo>
                    <a:pt x="1148" y="108"/>
                  </a:lnTo>
                  <a:lnTo>
                    <a:pt x="1320" y="75"/>
                  </a:lnTo>
                  <a:lnTo>
                    <a:pt x="1492" y="50"/>
                  </a:lnTo>
                  <a:lnTo>
                    <a:pt x="1666" y="32"/>
                  </a:lnTo>
                  <a:lnTo>
                    <a:pt x="1842" y="21"/>
                  </a:lnTo>
                  <a:lnTo>
                    <a:pt x="2138" y="9"/>
                  </a:lnTo>
                  <a:lnTo>
                    <a:pt x="2433" y="0"/>
                  </a:lnTo>
                  <a:lnTo>
                    <a:pt x="245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grpSp>
    </p:spTree>
    <p:extLst>
      <p:ext uri="{BB962C8B-B14F-4D97-AF65-F5344CB8AC3E}">
        <p14:creationId xmlns:p14="http://schemas.microsoft.com/office/powerpoint/2010/main" val="4157622732"/>
      </p:ext>
    </p:extLst>
  </p:cSld>
  <p:clrMap bg1="lt1" tx1="dk1" bg2="lt2" tx2="dk2" accent1="accent1" accent2="accent2" accent3="accent3" accent4="accent4" accent5="accent5" accent6="accent6" hlink="hlink" folHlink="folHlink"/>
  <p:sldLayoutIdLst>
    <p:sldLayoutId id="2147483799" r:id="rId1"/>
    <p:sldLayoutId id="2147483820" r:id="rId2"/>
    <p:sldLayoutId id="2147483802" r:id="rId3"/>
  </p:sldLayoutIdLst>
  <p:transition spd="slow">
    <p:push dir="u"/>
  </p:transition>
  <p:hf hdr="0"/>
  <p:txStyles>
    <p:title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3657">
          <p15:clr>
            <a:srgbClr val="F26B43"/>
          </p15:clr>
        </p15:guide>
        <p15:guide id="4" orient="horz" pos="4192">
          <p15:clr>
            <a:srgbClr val="F26B43"/>
          </p15:clr>
        </p15:guide>
        <p15:guide id="5" pos="7297">
          <p15:clr>
            <a:srgbClr val="F26B43"/>
          </p15:clr>
        </p15:guide>
        <p15:guide id="6" pos="257">
          <p15:clr>
            <a:srgbClr val="F26B43"/>
          </p15:clr>
        </p15:guide>
        <p15:guide id="7" orient="horz" pos="112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85000"/>
          </a:schemeClr>
        </a:solidFill>
        <a:effectLst/>
      </p:bgPr>
    </p:bg>
    <p:spTree>
      <p:nvGrpSpPr>
        <p:cNvPr id="1" name=""/>
        <p:cNvGrpSpPr/>
        <p:nvPr/>
      </p:nvGrpSpPr>
      <p:grpSpPr>
        <a:xfrm>
          <a:off x="0" y="0"/>
          <a:ext cx="0" cy="0"/>
          <a:chOff x="0" y="0"/>
          <a:chExt cx="0" cy="0"/>
        </a:xfrm>
      </p:grpSpPr>
      <p:pic>
        <p:nvPicPr>
          <p:cNvPr id="21" name="Immagine 20"/>
          <p:cNvPicPr>
            <a:picLocks noChangeAspect="1"/>
          </p:cNvPicPr>
          <p:nvPr userDrawn="1"/>
        </p:nvPicPr>
        <p:blipFill rotWithShape="1">
          <a:blip r:embed="rId3" cstate="email">
            <a:extLst>
              <a:ext uri="{28A0092B-C50C-407E-A947-70E740481C1C}">
                <a14:useLocalDpi xmlns:a14="http://schemas.microsoft.com/office/drawing/2010/main" val="0"/>
              </a:ext>
            </a:extLst>
          </a:blip>
          <a:srcRect t="35334" b="22889"/>
          <a:stretch/>
        </p:blipFill>
        <p:spPr>
          <a:xfrm>
            <a:off x="-40456" y="3582172"/>
            <a:ext cx="11997465" cy="3072628"/>
          </a:xfrm>
          <a:prstGeom prst="rect">
            <a:avLst/>
          </a:prstGeom>
        </p:spPr>
      </p:pic>
      <p:sp>
        <p:nvSpPr>
          <p:cNvPr id="18" name="Rettangolo 17"/>
          <p:cNvSpPr/>
          <p:nvPr userDrawn="1"/>
        </p:nvSpPr>
        <p:spPr>
          <a:xfrm>
            <a:off x="-40456" y="3429000"/>
            <a:ext cx="12232455" cy="3429000"/>
          </a:xfrm>
          <a:prstGeom prst="rect">
            <a:avLst/>
          </a:prstGeom>
          <a:solidFill>
            <a:schemeClr val="bg1">
              <a:lumMod val="8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ttangolo 9">
            <a:extLst>
              <a:ext uri="{FF2B5EF4-FFF2-40B4-BE49-F238E27FC236}">
                <a16:creationId xmlns:a16="http://schemas.microsoft.com/office/drawing/2014/main" id="{7466584B-8BD1-48B2-BD0C-DC7DD5380BEF}"/>
              </a:ext>
            </a:extLst>
          </p:cNvPr>
          <p:cNvSpPr/>
          <p:nvPr userDrawn="1"/>
        </p:nvSpPr>
        <p:spPr>
          <a:xfrm>
            <a:off x="11719112" y="0"/>
            <a:ext cx="47288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1" name="Group 4">
            <a:extLst>
              <a:ext uri="{FF2B5EF4-FFF2-40B4-BE49-F238E27FC236}">
                <a16:creationId xmlns:a16="http://schemas.microsoft.com/office/drawing/2014/main" id="{E93527B5-7425-47AC-89C0-2B32AE601683}"/>
              </a:ext>
            </a:extLst>
          </p:cNvPr>
          <p:cNvGrpSpPr>
            <a:grpSpLocks noChangeAspect="1"/>
          </p:cNvGrpSpPr>
          <p:nvPr userDrawn="1"/>
        </p:nvGrpSpPr>
        <p:grpSpPr bwMode="auto">
          <a:xfrm>
            <a:off x="11787016" y="90427"/>
            <a:ext cx="346160" cy="234428"/>
            <a:chOff x="-560" y="-1287"/>
            <a:chExt cx="6379" cy="4320"/>
          </a:xfrm>
        </p:grpSpPr>
        <p:sp>
          <p:nvSpPr>
            <p:cNvPr id="12" name="AutoShape 3">
              <a:extLst>
                <a:ext uri="{FF2B5EF4-FFF2-40B4-BE49-F238E27FC236}">
                  <a16:creationId xmlns:a16="http://schemas.microsoft.com/office/drawing/2014/main" id="{85DBAE22-A53B-46F6-A1C2-9F9E40807B3C}"/>
                </a:ext>
              </a:extLst>
            </p:cNvPr>
            <p:cNvSpPr>
              <a:spLocks noChangeAspect="1" noChangeArrowheads="1" noTextEdit="1"/>
            </p:cNvSpPr>
            <p:nvPr/>
          </p:nvSpPr>
          <p:spPr bwMode="auto">
            <a:xfrm>
              <a:off x="-560" y="-1287"/>
              <a:ext cx="6379" cy="43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3" name="Rectangle 5">
              <a:extLst>
                <a:ext uri="{FF2B5EF4-FFF2-40B4-BE49-F238E27FC236}">
                  <a16:creationId xmlns:a16="http://schemas.microsoft.com/office/drawing/2014/main" id="{B355A452-2788-4C68-9C15-CC51FD59A888}"/>
                </a:ext>
              </a:extLst>
            </p:cNvPr>
            <p:cNvSpPr>
              <a:spLocks noChangeArrowheads="1"/>
            </p:cNvSpPr>
            <p:nvPr/>
          </p:nvSpPr>
          <p:spPr bwMode="auto">
            <a:xfrm>
              <a:off x="-560" y="-1287"/>
              <a:ext cx="6379" cy="4320"/>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4" name="Freeform 6">
              <a:extLst>
                <a:ext uri="{FF2B5EF4-FFF2-40B4-BE49-F238E27FC236}">
                  <a16:creationId xmlns:a16="http://schemas.microsoft.com/office/drawing/2014/main" id="{B83AE660-1A7F-4C22-9AF1-535B2E94ED4B}"/>
                </a:ext>
              </a:extLst>
            </p:cNvPr>
            <p:cNvSpPr>
              <a:spLocks/>
            </p:cNvSpPr>
            <p:nvPr/>
          </p:nvSpPr>
          <p:spPr bwMode="auto">
            <a:xfrm>
              <a:off x="-560" y="423"/>
              <a:ext cx="5536" cy="2610"/>
            </a:xfrm>
            <a:custGeom>
              <a:avLst/>
              <a:gdLst>
                <a:gd name="T0" fmla="*/ 5536 w 5536"/>
                <a:gd name="T1" fmla="*/ 0 h 2610"/>
                <a:gd name="T2" fmla="*/ 5470 w 5536"/>
                <a:gd name="T3" fmla="*/ 127 h 2610"/>
                <a:gd name="T4" fmla="*/ 5449 w 5536"/>
                <a:gd name="T5" fmla="*/ 139 h 2610"/>
                <a:gd name="T6" fmla="*/ 5061 w 5536"/>
                <a:gd name="T7" fmla="*/ 164 h 2610"/>
                <a:gd name="T8" fmla="*/ 4881 w 5536"/>
                <a:gd name="T9" fmla="*/ 189 h 2610"/>
                <a:gd name="T10" fmla="*/ 4722 w 5536"/>
                <a:gd name="T11" fmla="*/ 247 h 2610"/>
                <a:gd name="T12" fmla="*/ 4585 w 5536"/>
                <a:gd name="T13" fmla="*/ 336 h 2610"/>
                <a:gd name="T14" fmla="*/ 4471 w 5536"/>
                <a:gd name="T15" fmla="*/ 460 h 2610"/>
                <a:gd name="T16" fmla="*/ 4380 w 5536"/>
                <a:gd name="T17" fmla="*/ 618 h 2610"/>
                <a:gd name="T18" fmla="*/ 4338 w 5536"/>
                <a:gd name="T19" fmla="*/ 757 h 2610"/>
                <a:gd name="T20" fmla="*/ 4318 w 5536"/>
                <a:gd name="T21" fmla="*/ 902 h 2610"/>
                <a:gd name="T22" fmla="*/ 4305 w 5536"/>
                <a:gd name="T23" fmla="*/ 1107 h 2610"/>
                <a:gd name="T24" fmla="*/ 4278 w 5536"/>
                <a:gd name="T25" fmla="*/ 1312 h 2610"/>
                <a:gd name="T26" fmla="*/ 4208 w 5536"/>
                <a:gd name="T27" fmla="*/ 1538 h 2610"/>
                <a:gd name="T28" fmla="*/ 4100 w 5536"/>
                <a:gd name="T29" fmla="*/ 1768 h 2610"/>
                <a:gd name="T30" fmla="*/ 3963 w 5536"/>
                <a:gd name="T31" fmla="*/ 1971 h 2610"/>
                <a:gd name="T32" fmla="*/ 3800 w 5536"/>
                <a:gd name="T33" fmla="*/ 2146 h 2610"/>
                <a:gd name="T34" fmla="*/ 3609 w 5536"/>
                <a:gd name="T35" fmla="*/ 2293 h 2610"/>
                <a:gd name="T36" fmla="*/ 3391 w 5536"/>
                <a:gd name="T37" fmla="*/ 2413 h 2610"/>
                <a:gd name="T38" fmla="*/ 3145 w 5536"/>
                <a:gd name="T39" fmla="*/ 2504 h 2610"/>
                <a:gd name="T40" fmla="*/ 2911 w 5536"/>
                <a:gd name="T41" fmla="*/ 2552 h 2610"/>
                <a:gd name="T42" fmla="*/ 2671 w 5536"/>
                <a:gd name="T43" fmla="*/ 2585 h 2610"/>
                <a:gd name="T44" fmla="*/ 2378 w 5536"/>
                <a:gd name="T45" fmla="*/ 2608 h 2610"/>
                <a:gd name="T46" fmla="*/ 2084 w 5536"/>
                <a:gd name="T47" fmla="*/ 2608 h 2610"/>
                <a:gd name="T48" fmla="*/ 54 w 5536"/>
                <a:gd name="T49" fmla="*/ 2608 h 2610"/>
                <a:gd name="T50" fmla="*/ 0 w 5536"/>
                <a:gd name="T51" fmla="*/ 2608 h 2610"/>
                <a:gd name="T52" fmla="*/ 64 w 5536"/>
                <a:gd name="T53" fmla="*/ 2477 h 2610"/>
                <a:gd name="T54" fmla="*/ 93 w 5536"/>
                <a:gd name="T55" fmla="*/ 2436 h 2610"/>
                <a:gd name="T56" fmla="*/ 143 w 5536"/>
                <a:gd name="T57" fmla="*/ 2426 h 2610"/>
                <a:gd name="T58" fmla="*/ 1098 w 5536"/>
                <a:gd name="T59" fmla="*/ 2419 h 2610"/>
                <a:gd name="T60" fmla="*/ 1469 w 5536"/>
                <a:gd name="T61" fmla="*/ 2396 h 2610"/>
                <a:gd name="T62" fmla="*/ 1753 w 5536"/>
                <a:gd name="T63" fmla="*/ 2368 h 2610"/>
                <a:gd name="T64" fmla="*/ 1947 w 5536"/>
                <a:gd name="T65" fmla="*/ 2336 h 2610"/>
                <a:gd name="T66" fmla="*/ 2155 w 5536"/>
                <a:gd name="T67" fmla="*/ 2268 h 2610"/>
                <a:gd name="T68" fmla="*/ 2362 w 5536"/>
                <a:gd name="T69" fmla="*/ 2162 h 2610"/>
                <a:gd name="T70" fmla="*/ 2540 w 5536"/>
                <a:gd name="T71" fmla="*/ 2028 h 2610"/>
                <a:gd name="T72" fmla="*/ 2687 w 5536"/>
                <a:gd name="T73" fmla="*/ 1866 h 2610"/>
                <a:gd name="T74" fmla="*/ 2807 w 5536"/>
                <a:gd name="T75" fmla="*/ 1675 h 2610"/>
                <a:gd name="T76" fmla="*/ 2896 w 5536"/>
                <a:gd name="T77" fmla="*/ 1453 h 2610"/>
                <a:gd name="T78" fmla="*/ 3064 w 5536"/>
                <a:gd name="T79" fmla="*/ 881 h 2610"/>
                <a:gd name="T80" fmla="*/ 3108 w 5536"/>
                <a:gd name="T81" fmla="*/ 732 h 2610"/>
                <a:gd name="T82" fmla="*/ 3170 w 5536"/>
                <a:gd name="T83" fmla="*/ 591 h 2610"/>
                <a:gd name="T84" fmla="*/ 3290 w 5536"/>
                <a:gd name="T85" fmla="*/ 423 h 2610"/>
                <a:gd name="T86" fmla="*/ 3431 w 5536"/>
                <a:gd name="T87" fmla="*/ 288 h 2610"/>
                <a:gd name="T88" fmla="*/ 3595 w 5536"/>
                <a:gd name="T89" fmla="*/ 187 h 2610"/>
                <a:gd name="T90" fmla="*/ 3785 w 5536"/>
                <a:gd name="T91" fmla="*/ 122 h 2610"/>
                <a:gd name="T92" fmla="*/ 4003 w 5536"/>
                <a:gd name="T93" fmla="*/ 91 h 2610"/>
                <a:gd name="T94" fmla="*/ 4235 w 5536"/>
                <a:gd name="T95" fmla="*/ 79 h 2610"/>
                <a:gd name="T96" fmla="*/ 5498 w 5536"/>
                <a:gd name="T97"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536" h="2610">
                  <a:moveTo>
                    <a:pt x="5515" y="0"/>
                  </a:moveTo>
                  <a:lnTo>
                    <a:pt x="5536" y="0"/>
                  </a:lnTo>
                  <a:lnTo>
                    <a:pt x="5503" y="66"/>
                  </a:lnTo>
                  <a:lnTo>
                    <a:pt x="5470" y="127"/>
                  </a:lnTo>
                  <a:lnTo>
                    <a:pt x="5463" y="135"/>
                  </a:lnTo>
                  <a:lnTo>
                    <a:pt x="5449" y="139"/>
                  </a:lnTo>
                  <a:lnTo>
                    <a:pt x="5436" y="141"/>
                  </a:lnTo>
                  <a:lnTo>
                    <a:pt x="5061" y="164"/>
                  </a:lnTo>
                  <a:lnTo>
                    <a:pt x="4968" y="172"/>
                  </a:lnTo>
                  <a:lnTo>
                    <a:pt x="4881" y="189"/>
                  </a:lnTo>
                  <a:lnTo>
                    <a:pt x="4798" y="214"/>
                  </a:lnTo>
                  <a:lnTo>
                    <a:pt x="4722" y="247"/>
                  </a:lnTo>
                  <a:lnTo>
                    <a:pt x="4651" y="288"/>
                  </a:lnTo>
                  <a:lnTo>
                    <a:pt x="4585" y="336"/>
                  </a:lnTo>
                  <a:lnTo>
                    <a:pt x="4525" y="394"/>
                  </a:lnTo>
                  <a:lnTo>
                    <a:pt x="4471" y="460"/>
                  </a:lnTo>
                  <a:lnTo>
                    <a:pt x="4423" y="535"/>
                  </a:lnTo>
                  <a:lnTo>
                    <a:pt x="4380" y="618"/>
                  </a:lnTo>
                  <a:lnTo>
                    <a:pt x="4353" y="686"/>
                  </a:lnTo>
                  <a:lnTo>
                    <a:pt x="4338" y="757"/>
                  </a:lnTo>
                  <a:lnTo>
                    <a:pt x="4326" y="829"/>
                  </a:lnTo>
                  <a:lnTo>
                    <a:pt x="4318" y="902"/>
                  </a:lnTo>
                  <a:lnTo>
                    <a:pt x="4311" y="1004"/>
                  </a:lnTo>
                  <a:lnTo>
                    <a:pt x="4305" y="1107"/>
                  </a:lnTo>
                  <a:lnTo>
                    <a:pt x="4295" y="1209"/>
                  </a:lnTo>
                  <a:lnTo>
                    <a:pt x="4278" y="1312"/>
                  </a:lnTo>
                  <a:lnTo>
                    <a:pt x="4253" y="1412"/>
                  </a:lnTo>
                  <a:lnTo>
                    <a:pt x="4208" y="1538"/>
                  </a:lnTo>
                  <a:lnTo>
                    <a:pt x="4158" y="1656"/>
                  </a:lnTo>
                  <a:lnTo>
                    <a:pt x="4100" y="1768"/>
                  </a:lnTo>
                  <a:lnTo>
                    <a:pt x="4034" y="1872"/>
                  </a:lnTo>
                  <a:lnTo>
                    <a:pt x="3963" y="1971"/>
                  </a:lnTo>
                  <a:lnTo>
                    <a:pt x="3885" y="2061"/>
                  </a:lnTo>
                  <a:lnTo>
                    <a:pt x="3800" y="2146"/>
                  </a:lnTo>
                  <a:lnTo>
                    <a:pt x="3708" y="2224"/>
                  </a:lnTo>
                  <a:lnTo>
                    <a:pt x="3609" y="2293"/>
                  </a:lnTo>
                  <a:lnTo>
                    <a:pt x="3503" y="2357"/>
                  </a:lnTo>
                  <a:lnTo>
                    <a:pt x="3391" y="2413"/>
                  </a:lnTo>
                  <a:lnTo>
                    <a:pt x="3271" y="2461"/>
                  </a:lnTo>
                  <a:lnTo>
                    <a:pt x="3145" y="2504"/>
                  </a:lnTo>
                  <a:lnTo>
                    <a:pt x="3029" y="2533"/>
                  </a:lnTo>
                  <a:lnTo>
                    <a:pt x="2911" y="2552"/>
                  </a:lnTo>
                  <a:lnTo>
                    <a:pt x="2791" y="2569"/>
                  </a:lnTo>
                  <a:lnTo>
                    <a:pt x="2671" y="2585"/>
                  </a:lnTo>
                  <a:lnTo>
                    <a:pt x="2525" y="2602"/>
                  </a:lnTo>
                  <a:lnTo>
                    <a:pt x="2378" y="2608"/>
                  </a:lnTo>
                  <a:lnTo>
                    <a:pt x="2231" y="2610"/>
                  </a:lnTo>
                  <a:lnTo>
                    <a:pt x="2084" y="2608"/>
                  </a:lnTo>
                  <a:lnTo>
                    <a:pt x="1937" y="2608"/>
                  </a:lnTo>
                  <a:lnTo>
                    <a:pt x="54" y="2608"/>
                  </a:lnTo>
                  <a:lnTo>
                    <a:pt x="0" y="2608"/>
                  </a:lnTo>
                  <a:lnTo>
                    <a:pt x="0" y="2608"/>
                  </a:lnTo>
                  <a:lnTo>
                    <a:pt x="33" y="2540"/>
                  </a:lnTo>
                  <a:lnTo>
                    <a:pt x="64" y="2477"/>
                  </a:lnTo>
                  <a:lnTo>
                    <a:pt x="75" y="2452"/>
                  </a:lnTo>
                  <a:lnTo>
                    <a:pt x="93" y="2436"/>
                  </a:lnTo>
                  <a:lnTo>
                    <a:pt x="114" y="2428"/>
                  </a:lnTo>
                  <a:lnTo>
                    <a:pt x="143" y="2426"/>
                  </a:lnTo>
                  <a:lnTo>
                    <a:pt x="621" y="2426"/>
                  </a:lnTo>
                  <a:lnTo>
                    <a:pt x="1098" y="2419"/>
                  </a:lnTo>
                  <a:lnTo>
                    <a:pt x="1284" y="2409"/>
                  </a:lnTo>
                  <a:lnTo>
                    <a:pt x="1469" y="2396"/>
                  </a:lnTo>
                  <a:lnTo>
                    <a:pt x="1655" y="2378"/>
                  </a:lnTo>
                  <a:lnTo>
                    <a:pt x="1753" y="2368"/>
                  </a:lnTo>
                  <a:lnTo>
                    <a:pt x="1850" y="2355"/>
                  </a:lnTo>
                  <a:lnTo>
                    <a:pt x="1947" y="2336"/>
                  </a:lnTo>
                  <a:lnTo>
                    <a:pt x="2043" y="2311"/>
                  </a:lnTo>
                  <a:lnTo>
                    <a:pt x="2155" y="2268"/>
                  </a:lnTo>
                  <a:lnTo>
                    <a:pt x="2264" y="2218"/>
                  </a:lnTo>
                  <a:lnTo>
                    <a:pt x="2362" y="2162"/>
                  </a:lnTo>
                  <a:lnTo>
                    <a:pt x="2455" y="2098"/>
                  </a:lnTo>
                  <a:lnTo>
                    <a:pt x="2540" y="2028"/>
                  </a:lnTo>
                  <a:lnTo>
                    <a:pt x="2617" y="1951"/>
                  </a:lnTo>
                  <a:lnTo>
                    <a:pt x="2687" y="1866"/>
                  </a:lnTo>
                  <a:lnTo>
                    <a:pt x="2751" y="1773"/>
                  </a:lnTo>
                  <a:lnTo>
                    <a:pt x="2807" y="1675"/>
                  </a:lnTo>
                  <a:lnTo>
                    <a:pt x="2855" y="1569"/>
                  </a:lnTo>
                  <a:lnTo>
                    <a:pt x="2896" y="1453"/>
                  </a:lnTo>
                  <a:lnTo>
                    <a:pt x="2983" y="1167"/>
                  </a:lnTo>
                  <a:lnTo>
                    <a:pt x="3064" y="881"/>
                  </a:lnTo>
                  <a:lnTo>
                    <a:pt x="3085" y="805"/>
                  </a:lnTo>
                  <a:lnTo>
                    <a:pt x="3108" y="732"/>
                  </a:lnTo>
                  <a:lnTo>
                    <a:pt x="3135" y="661"/>
                  </a:lnTo>
                  <a:lnTo>
                    <a:pt x="3170" y="591"/>
                  </a:lnTo>
                  <a:lnTo>
                    <a:pt x="3226" y="502"/>
                  </a:lnTo>
                  <a:lnTo>
                    <a:pt x="3290" y="423"/>
                  </a:lnTo>
                  <a:lnTo>
                    <a:pt x="3358" y="351"/>
                  </a:lnTo>
                  <a:lnTo>
                    <a:pt x="3431" y="288"/>
                  </a:lnTo>
                  <a:lnTo>
                    <a:pt x="3510" y="234"/>
                  </a:lnTo>
                  <a:lnTo>
                    <a:pt x="3595" y="187"/>
                  </a:lnTo>
                  <a:lnTo>
                    <a:pt x="3688" y="151"/>
                  </a:lnTo>
                  <a:lnTo>
                    <a:pt x="3785" y="122"/>
                  </a:lnTo>
                  <a:lnTo>
                    <a:pt x="3887" y="102"/>
                  </a:lnTo>
                  <a:lnTo>
                    <a:pt x="4003" y="91"/>
                  </a:lnTo>
                  <a:lnTo>
                    <a:pt x="4119" y="85"/>
                  </a:lnTo>
                  <a:lnTo>
                    <a:pt x="4235" y="79"/>
                  </a:lnTo>
                  <a:lnTo>
                    <a:pt x="4923" y="35"/>
                  </a:lnTo>
                  <a:lnTo>
                    <a:pt x="5498" y="0"/>
                  </a:lnTo>
                  <a:lnTo>
                    <a:pt x="551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5" name="Freeform 7">
              <a:extLst>
                <a:ext uri="{FF2B5EF4-FFF2-40B4-BE49-F238E27FC236}">
                  <a16:creationId xmlns:a16="http://schemas.microsoft.com/office/drawing/2014/main" id="{0BE6F8E9-24BA-47B8-9CCD-E18AD0A43490}"/>
                </a:ext>
              </a:extLst>
            </p:cNvPr>
            <p:cNvSpPr>
              <a:spLocks/>
            </p:cNvSpPr>
            <p:nvPr/>
          </p:nvSpPr>
          <p:spPr bwMode="auto">
            <a:xfrm>
              <a:off x="855" y="-1283"/>
              <a:ext cx="4960" cy="1437"/>
            </a:xfrm>
            <a:custGeom>
              <a:avLst/>
              <a:gdLst>
                <a:gd name="T0" fmla="*/ 4896 w 4960"/>
                <a:gd name="T1" fmla="*/ 0 h 1437"/>
                <a:gd name="T2" fmla="*/ 4960 w 4960"/>
                <a:gd name="T3" fmla="*/ 0 h 1437"/>
                <a:gd name="T4" fmla="*/ 4935 w 4960"/>
                <a:gd name="T5" fmla="*/ 46 h 1437"/>
                <a:gd name="T6" fmla="*/ 4912 w 4960"/>
                <a:gd name="T7" fmla="*/ 89 h 1437"/>
                <a:gd name="T8" fmla="*/ 4892 w 4960"/>
                <a:gd name="T9" fmla="*/ 131 h 1437"/>
                <a:gd name="T10" fmla="*/ 4879 w 4960"/>
                <a:gd name="T11" fmla="*/ 162 h 1437"/>
                <a:gd name="T12" fmla="*/ 4860 w 4960"/>
                <a:gd name="T13" fmla="*/ 181 h 1437"/>
                <a:gd name="T14" fmla="*/ 4838 w 4960"/>
                <a:gd name="T15" fmla="*/ 195 h 1437"/>
                <a:gd name="T16" fmla="*/ 4809 w 4960"/>
                <a:gd name="T17" fmla="*/ 201 h 1437"/>
                <a:gd name="T18" fmla="*/ 4776 w 4960"/>
                <a:gd name="T19" fmla="*/ 203 h 1437"/>
                <a:gd name="T20" fmla="*/ 4287 w 4960"/>
                <a:gd name="T21" fmla="*/ 201 h 1437"/>
                <a:gd name="T22" fmla="*/ 3798 w 4960"/>
                <a:gd name="T23" fmla="*/ 203 h 1437"/>
                <a:gd name="T24" fmla="*/ 3590 w 4960"/>
                <a:gd name="T25" fmla="*/ 207 h 1437"/>
                <a:gd name="T26" fmla="*/ 3381 w 4960"/>
                <a:gd name="T27" fmla="*/ 216 h 1437"/>
                <a:gd name="T28" fmla="*/ 3172 w 4960"/>
                <a:gd name="T29" fmla="*/ 234 h 1437"/>
                <a:gd name="T30" fmla="*/ 2965 w 4960"/>
                <a:gd name="T31" fmla="*/ 261 h 1437"/>
                <a:gd name="T32" fmla="*/ 2826 w 4960"/>
                <a:gd name="T33" fmla="*/ 284 h 1437"/>
                <a:gd name="T34" fmla="*/ 2689 w 4960"/>
                <a:gd name="T35" fmla="*/ 313 h 1437"/>
                <a:gd name="T36" fmla="*/ 2554 w 4960"/>
                <a:gd name="T37" fmla="*/ 350 h 1437"/>
                <a:gd name="T38" fmla="*/ 2420 w 4960"/>
                <a:gd name="T39" fmla="*/ 394 h 1437"/>
                <a:gd name="T40" fmla="*/ 2289 w 4960"/>
                <a:gd name="T41" fmla="*/ 446 h 1437"/>
                <a:gd name="T42" fmla="*/ 2161 w 4960"/>
                <a:gd name="T43" fmla="*/ 508 h 1437"/>
                <a:gd name="T44" fmla="*/ 2047 w 4960"/>
                <a:gd name="T45" fmla="*/ 576 h 1437"/>
                <a:gd name="T46" fmla="*/ 1941 w 4960"/>
                <a:gd name="T47" fmla="*/ 651 h 1437"/>
                <a:gd name="T48" fmla="*/ 1840 w 4960"/>
                <a:gd name="T49" fmla="*/ 734 h 1437"/>
                <a:gd name="T50" fmla="*/ 1746 w 4960"/>
                <a:gd name="T51" fmla="*/ 823 h 1437"/>
                <a:gd name="T52" fmla="*/ 1660 w 4960"/>
                <a:gd name="T53" fmla="*/ 921 h 1437"/>
                <a:gd name="T54" fmla="*/ 1579 w 4960"/>
                <a:gd name="T55" fmla="*/ 1026 h 1437"/>
                <a:gd name="T56" fmla="*/ 1496 w 4960"/>
                <a:gd name="T57" fmla="*/ 1151 h 1437"/>
                <a:gd name="T58" fmla="*/ 1417 w 4960"/>
                <a:gd name="T59" fmla="*/ 1281 h 1437"/>
                <a:gd name="T60" fmla="*/ 1338 w 4960"/>
                <a:gd name="T61" fmla="*/ 1410 h 1437"/>
                <a:gd name="T62" fmla="*/ 1326 w 4960"/>
                <a:gd name="T63" fmla="*/ 1426 h 1437"/>
                <a:gd name="T64" fmla="*/ 1313 w 4960"/>
                <a:gd name="T65" fmla="*/ 1433 h 1437"/>
                <a:gd name="T66" fmla="*/ 1295 w 4960"/>
                <a:gd name="T67" fmla="*/ 1437 h 1437"/>
                <a:gd name="T68" fmla="*/ 37 w 4960"/>
                <a:gd name="T69" fmla="*/ 1437 h 1437"/>
                <a:gd name="T70" fmla="*/ 21 w 4960"/>
                <a:gd name="T71" fmla="*/ 1435 h 1437"/>
                <a:gd name="T72" fmla="*/ 0 w 4960"/>
                <a:gd name="T73" fmla="*/ 1435 h 1437"/>
                <a:gd name="T74" fmla="*/ 64 w 4960"/>
                <a:gd name="T75" fmla="*/ 1310 h 1437"/>
                <a:gd name="T76" fmla="*/ 126 w 4960"/>
                <a:gd name="T77" fmla="*/ 1186 h 1437"/>
                <a:gd name="T78" fmla="*/ 186 w 4960"/>
                <a:gd name="T79" fmla="*/ 1061 h 1437"/>
                <a:gd name="T80" fmla="*/ 247 w 4960"/>
                <a:gd name="T81" fmla="*/ 937 h 1437"/>
                <a:gd name="T82" fmla="*/ 315 w 4960"/>
                <a:gd name="T83" fmla="*/ 817 h 1437"/>
                <a:gd name="T84" fmla="*/ 389 w 4960"/>
                <a:gd name="T85" fmla="*/ 701 h 1437"/>
                <a:gd name="T86" fmla="*/ 458 w 4960"/>
                <a:gd name="T87" fmla="*/ 607 h 1437"/>
                <a:gd name="T88" fmla="*/ 533 w 4960"/>
                <a:gd name="T89" fmla="*/ 520 h 1437"/>
                <a:gd name="T90" fmla="*/ 615 w 4960"/>
                <a:gd name="T91" fmla="*/ 440 h 1437"/>
                <a:gd name="T92" fmla="*/ 700 w 4960"/>
                <a:gd name="T93" fmla="*/ 367 h 1437"/>
                <a:gd name="T94" fmla="*/ 791 w 4960"/>
                <a:gd name="T95" fmla="*/ 301 h 1437"/>
                <a:gd name="T96" fmla="*/ 887 w 4960"/>
                <a:gd name="T97" fmla="*/ 243 h 1437"/>
                <a:gd name="T98" fmla="*/ 990 w 4960"/>
                <a:gd name="T99" fmla="*/ 191 h 1437"/>
                <a:gd name="T100" fmla="*/ 1096 w 4960"/>
                <a:gd name="T101" fmla="*/ 147 h 1437"/>
                <a:gd name="T102" fmla="*/ 1206 w 4960"/>
                <a:gd name="T103" fmla="*/ 108 h 1437"/>
                <a:gd name="T104" fmla="*/ 1351 w 4960"/>
                <a:gd name="T105" fmla="*/ 69 h 1437"/>
                <a:gd name="T106" fmla="*/ 1496 w 4960"/>
                <a:gd name="T107" fmla="*/ 40 h 1437"/>
                <a:gd name="T108" fmla="*/ 1645 w 4960"/>
                <a:gd name="T109" fmla="*/ 21 h 1437"/>
                <a:gd name="T110" fmla="*/ 1794 w 4960"/>
                <a:gd name="T111" fmla="*/ 10 h 1437"/>
                <a:gd name="T112" fmla="*/ 1954 w 4960"/>
                <a:gd name="T113" fmla="*/ 4 h 1437"/>
                <a:gd name="T114" fmla="*/ 2117 w 4960"/>
                <a:gd name="T115" fmla="*/ 2 h 1437"/>
                <a:gd name="T116" fmla="*/ 4896 w 4960"/>
                <a:gd name="T117" fmla="*/ 0 h 1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60" h="1437">
                  <a:moveTo>
                    <a:pt x="4896" y="0"/>
                  </a:moveTo>
                  <a:lnTo>
                    <a:pt x="4960" y="0"/>
                  </a:lnTo>
                  <a:lnTo>
                    <a:pt x="4935" y="46"/>
                  </a:lnTo>
                  <a:lnTo>
                    <a:pt x="4912" y="89"/>
                  </a:lnTo>
                  <a:lnTo>
                    <a:pt x="4892" y="131"/>
                  </a:lnTo>
                  <a:lnTo>
                    <a:pt x="4879" y="162"/>
                  </a:lnTo>
                  <a:lnTo>
                    <a:pt x="4860" y="181"/>
                  </a:lnTo>
                  <a:lnTo>
                    <a:pt x="4838" y="195"/>
                  </a:lnTo>
                  <a:lnTo>
                    <a:pt x="4809" y="201"/>
                  </a:lnTo>
                  <a:lnTo>
                    <a:pt x="4776" y="203"/>
                  </a:lnTo>
                  <a:lnTo>
                    <a:pt x="4287" y="201"/>
                  </a:lnTo>
                  <a:lnTo>
                    <a:pt x="3798" y="203"/>
                  </a:lnTo>
                  <a:lnTo>
                    <a:pt x="3590" y="207"/>
                  </a:lnTo>
                  <a:lnTo>
                    <a:pt x="3381" y="216"/>
                  </a:lnTo>
                  <a:lnTo>
                    <a:pt x="3172" y="234"/>
                  </a:lnTo>
                  <a:lnTo>
                    <a:pt x="2965" y="261"/>
                  </a:lnTo>
                  <a:lnTo>
                    <a:pt x="2826" y="284"/>
                  </a:lnTo>
                  <a:lnTo>
                    <a:pt x="2689" y="313"/>
                  </a:lnTo>
                  <a:lnTo>
                    <a:pt x="2554" y="350"/>
                  </a:lnTo>
                  <a:lnTo>
                    <a:pt x="2420" y="394"/>
                  </a:lnTo>
                  <a:lnTo>
                    <a:pt x="2289" y="446"/>
                  </a:lnTo>
                  <a:lnTo>
                    <a:pt x="2161" y="508"/>
                  </a:lnTo>
                  <a:lnTo>
                    <a:pt x="2047" y="576"/>
                  </a:lnTo>
                  <a:lnTo>
                    <a:pt x="1941" y="651"/>
                  </a:lnTo>
                  <a:lnTo>
                    <a:pt x="1840" y="734"/>
                  </a:lnTo>
                  <a:lnTo>
                    <a:pt x="1746" y="823"/>
                  </a:lnTo>
                  <a:lnTo>
                    <a:pt x="1660" y="921"/>
                  </a:lnTo>
                  <a:lnTo>
                    <a:pt x="1579" y="1026"/>
                  </a:lnTo>
                  <a:lnTo>
                    <a:pt x="1496" y="1151"/>
                  </a:lnTo>
                  <a:lnTo>
                    <a:pt x="1417" y="1281"/>
                  </a:lnTo>
                  <a:lnTo>
                    <a:pt x="1338" y="1410"/>
                  </a:lnTo>
                  <a:lnTo>
                    <a:pt x="1326" y="1426"/>
                  </a:lnTo>
                  <a:lnTo>
                    <a:pt x="1313" y="1433"/>
                  </a:lnTo>
                  <a:lnTo>
                    <a:pt x="1295" y="1437"/>
                  </a:lnTo>
                  <a:lnTo>
                    <a:pt x="37" y="1437"/>
                  </a:lnTo>
                  <a:lnTo>
                    <a:pt x="21" y="1435"/>
                  </a:lnTo>
                  <a:lnTo>
                    <a:pt x="0" y="1435"/>
                  </a:lnTo>
                  <a:lnTo>
                    <a:pt x="64" y="1310"/>
                  </a:lnTo>
                  <a:lnTo>
                    <a:pt x="126" y="1186"/>
                  </a:lnTo>
                  <a:lnTo>
                    <a:pt x="186" y="1061"/>
                  </a:lnTo>
                  <a:lnTo>
                    <a:pt x="247" y="937"/>
                  </a:lnTo>
                  <a:lnTo>
                    <a:pt x="315" y="817"/>
                  </a:lnTo>
                  <a:lnTo>
                    <a:pt x="389" y="701"/>
                  </a:lnTo>
                  <a:lnTo>
                    <a:pt x="458" y="607"/>
                  </a:lnTo>
                  <a:lnTo>
                    <a:pt x="533" y="520"/>
                  </a:lnTo>
                  <a:lnTo>
                    <a:pt x="615" y="440"/>
                  </a:lnTo>
                  <a:lnTo>
                    <a:pt x="700" y="367"/>
                  </a:lnTo>
                  <a:lnTo>
                    <a:pt x="791" y="301"/>
                  </a:lnTo>
                  <a:lnTo>
                    <a:pt x="887" y="243"/>
                  </a:lnTo>
                  <a:lnTo>
                    <a:pt x="990" y="191"/>
                  </a:lnTo>
                  <a:lnTo>
                    <a:pt x="1096" y="147"/>
                  </a:lnTo>
                  <a:lnTo>
                    <a:pt x="1206" y="108"/>
                  </a:lnTo>
                  <a:lnTo>
                    <a:pt x="1351" y="69"/>
                  </a:lnTo>
                  <a:lnTo>
                    <a:pt x="1496" y="40"/>
                  </a:lnTo>
                  <a:lnTo>
                    <a:pt x="1645" y="21"/>
                  </a:lnTo>
                  <a:lnTo>
                    <a:pt x="1794" y="10"/>
                  </a:lnTo>
                  <a:lnTo>
                    <a:pt x="1954" y="4"/>
                  </a:lnTo>
                  <a:lnTo>
                    <a:pt x="2117" y="2"/>
                  </a:lnTo>
                  <a:lnTo>
                    <a:pt x="489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6" name="Freeform 8">
              <a:extLst>
                <a:ext uri="{FF2B5EF4-FFF2-40B4-BE49-F238E27FC236}">
                  <a16:creationId xmlns:a16="http://schemas.microsoft.com/office/drawing/2014/main" id="{61144228-6360-4B55-95F5-F9B22AED9A89}"/>
                </a:ext>
              </a:extLst>
            </p:cNvPr>
            <p:cNvSpPr>
              <a:spLocks/>
            </p:cNvSpPr>
            <p:nvPr/>
          </p:nvSpPr>
          <p:spPr bwMode="auto">
            <a:xfrm>
              <a:off x="-365" y="643"/>
              <a:ext cx="2316" cy="1988"/>
            </a:xfrm>
            <a:custGeom>
              <a:avLst/>
              <a:gdLst>
                <a:gd name="T0" fmla="*/ 2297 w 2316"/>
                <a:gd name="T1" fmla="*/ 0 h 1988"/>
                <a:gd name="T2" fmla="*/ 2316 w 2316"/>
                <a:gd name="T3" fmla="*/ 0 h 1988"/>
                <a:gd name="T4" fmla="*/ 2250 w 2316"/>
                <a:gd name="T5" fmla="*/ 124 h 1988"/>
                <a:gd name="T6" fmla="*/ 2185 w 2316"/>
                <a:gd name="T7" fmla="*/ 245 h 1988"/>
                <a:gd name="T8" fmla="*/ 2038 w 2316"/>
                <a:gd name="T9" fmla="*/ 510 h 1988"/>
                <a:gd name="T10" fmla="*/ 1885 w 2316"/>
                <a:gd name="T11" fmla="*/ 771 h 1988"/>
                <a:gd name="T12" fmla="*/ 1726 w 2316"/>
                <a:gd name="T13" fmla="*/ 1028 h 1988"/>
                <a:gd name="T14" fmla="*/ 1560 w 2316"/>
                <a:gd name="T15" fmla="*/ 1281 h 1988"/>
                <a:gd name="T16" fmla="*/ 1496 w 2316"/>
                <a:gd name="T17" fmla="*/ 1368 h 1988"/>
                <a:gd name="T18" fmla="*/ 1431 w 2316"/>
                <a:gd name="T19" fmla="*/ 1455 h 1988"/>
                <a:gd name="T20" fmla="*/ 1361 w 2316"/>
                <a:gd name="T21" fmla="*/ 1536 h 1988"/>
                <a:gd name="T22" fmla="*/ 1286 w 2316"/>
                <a:gd name="T23" fmla="*/ 1613 h 1988"/>
                <a:gd name="T24" fmla="*/ 1205 w 2316"/>
                <a:gd name="T25" fmla="*/ 1685 h 1988"/>
                <a:gd name="T26" fmla="*/ 1118 w 2316"/>
                <a:gd name="T27" fmla="*/ 1751 h 1988"/>
                <a:gd name="T28" fmla="*/ 1036 w 2316"/>
                <a:gd name="T29" fmla="*/ 1803 h 1988"/>
                <a:gd name="T30" fmla="*/ 951 w 2316"/>
                <a:gd name="T31" fmla="*/ 1847 h 1988"/>
                <a:gd name="T32" fmla="*/ 864 w 2316"/>
                <a:gd name="T33" fmla="*/ 1884 h 1988"/>
                <a:gd name="T34" fmla="*/ 773 w 2316"/>
                <a:gd name="T35" fmla="*/ 1913 h 1988"/>
                <a:gd name="T36" fmla="*/ 683 w 2316"/>
                <a:gd name="T37" fmla="*/ 1936 h 1988"/>
                <a:gd name="T38" fmla="*/ 586 w 2316"/>
                <a:gd name="T39" fmla="*/ 1953 h 1988"/>
                <a:gd name="T40" fmla="*/ 449 w 2316"/>
                <a:gd name="T41" fmla="*/ 1971 h 1988"/>
                <a:gd name="T42" fmla="*/ 311 w 2316"/>
                <a:gd name="T43" fmla="*/ 1980 h 1988"/>
                <a:gd name="T44" fmla="*/ 172 w 2316"/>
                <a:gd name="T45" fmla="*/ 1986 h 1988"/>
                <a:gd name="T46" fmla="*/ 33 w 2316"/>
                <a:gd name="T47" fmla="*/ 1988 h 1988"/>
                <a:gd name="T48" fmla="*/ 18 w 2316"/>
                <a:gd name="T49" fmla="*/ 1988 h 1988"/>
                <a:gd name="T50" fmla="*/ 0 w 2316"/>
                <a:gd name="T51" fmla="*/ 1988 h 1988"/>
                <a:gd name="T52" fmla="*/ 8 w 2316"/>
                <a:gd name="T53" fmla="*/ 1969 h 1988"/>
                <a:gd name="T54" fmla="*/ 14 w 2316"/>
                <a:gd name="T55" fmla="*/ 1955 h 1988"/>
                <a:gd name="T56" fmla="*/ 916 w 2316"/>
                <a:gd name="T57" fmla="*/ 168 h 1988"/>
                <a:gd name="T58" fmla="*/ 928 w 2316"/>
                <a:gd name="T59" fmla="*/ 149 h 1988"/>
                <a:gd name="T60" fmla="*/ 945 w 2316"/>
                <a:gd name="T61" fmla="*/ 137 h 1988"/>
                <a:gd name="T62" fmla="*/ 967 w 2316"/>
                <a:gd name="T63" fmla="*/ 133 h 1988"/>
                <a:gd name="T64" fmla="*/ 1753 w 2316"/>
                <a:gd name="T65" fmla="*/ 54 h 1988"/>
                <a:gd name="T66" fmla="*/ 2281 w 2316"/>
                <a:gd name="T67" fmla="*/ 0 h 1988"/>
                <a:gd name="T68" fmla="*/ 2297 w 2316"/>
                <a:gd name="T69" fmla="*/ 0 h 1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16" h="1988">
                  <a:moveTo>
                    <a:pt x="2297" y="0"/>
                  </a:moveTo>
                  <a:lnTo>
                    <a:pt x="2316" y="0"/>
                  </a:lnTo>
                  <a:lnTo>
                    <a:pt x="2250" y="124"/>
                  </a:lnTo>
                  <a:lnTo>
                    <a:pt x="2185" y="245"/>
                  </a:lnTo>
                  <a:lnTo>
                    <a:pt x="2038" y="510"/>
                  </a:lnTo>
                  <a:lnTo>
                    <a:pt x="1885" y="771"/>
                  </a:lnTo>
                  <a:lnTo>
                    <a:pt x="1726" y="1028"/>
                  </a:lnTo>
                  <a:lnTo>
                    <a:pt x="1560" y="1281"/>
                  </a:lnTo>
                  <a:lnTo>
                    <a:pt x="1496" y="1368"/>
                  </a:lnTo>
                  <a:lnTo>
                    <a:pt x="1431" y="1455"/>
                  </a:lnTo>
                  <a:lnTo>
                    <a:pt x="1361" y="1536"/>
                  </a:lnTo>
                  <a:lnTo>
                    <a:pt x="1286" y="1613"/>
                  </a:lnTo>
                  <a:lnTo>
                    <a:pt x="1205" y="1685"/>
                  </a:lnTo>
                  <a:lnTo>
                    <a:pt x="1118" y="1751"/>
                  </a:lnTo>
                  <a:lnTo>
                    <a:pt x="1036" y="1803"/>
                  </a:lnTo>
                  <a:lnTo>
                    <a:pt x="951" y="1847"/>
                  </a:lnTo>
                  <a:lnTo>
                    <a:pt x="864" y="1884"/>
                  </a:lnTo>
                  <a:lnTo>
                    <a:pt x="773" y="1913"/>
                  </a:lnTo>
                  <a:lnTo>
                    <a:pt x="683" y="1936"/>
                  </a:lnTo>
                  <a:lnTo>
                    <a:pt x="586" y="1953"/>
                  </a:lnTo>
                  <a:lnTo>
                    <a:pt x="449" y="1971"/>
                  </a:lnTo>
                  <a:lnTo>
                    <a:pt x="311" y="1980"/>
                  </a:lnTo>
                  <a:lnTo>
                    <a:pt x="172" y="1986"/>
                  </a:lnTo>
                  <a:lnTo>
                    <a:pt x="33" y="1988"/>
                  </a:lnTo>
                  <a:lnTo>
                    <a:pt x="18" y="1988"/>
                  </a:lnTo>
                  <a:lnTo>
                    <a:pt x="0" y="1988"/>
                  </a:lnTo>
                  <a:lnTo>
                    <a:pt x="8" y="1969"/>
                  </a:lnTo>
                  <a:lnTo>
                    <a:pt x="14" y="1955"/>
                  </a:lnTo>
                  <a:lnTo>
                    <a:pt x="916" y="168"/>
                  </a:lnTo>
                  <a:lnTo>
                    <a:pt x="928" y="149"/>
                  </a:lnTo>
                  <a:lnTo>
                    <a:pt x="945" y="137"/>
                  </a:lnTo>
                  <a:lnTo>
                    <a:pt x="967" y="133"/>
                  </a:lnTo>
                  <a:lnTo>
                    <a:pt x="1753" y="54"/>
                  </a:lnTo>
                  <a:lnTo>
                    <a:pt x="2281" y="0"/>
                  </a:lnTo>
                  <a:lnTo>
                    <a:pt x="229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7" name="Freeform 9">
              <a:extLst>
                <a:ext uri="{FF2B5EF4-FFF2-40B4-BE49-F238E27FC236}">
                  <a16:creationId xmlns:a16="http://schemas.microsoft.com/office/drawing/2014/main" id="{88DFCB77-4787-41C9-BEEE-C96E24C96E86}"/>
                </a:ext>
              </a:extLst>
            </p:cNvPr>
            <p:cNvSpPr>
              <a:spLocks/>
            </p:cNvSpPr>
            <p:nvPr/>
          </p:nvSpPr>
          <p:spPr bwMode="auto">
            <a:xfrm>
              <a:off x="3146" y="-875"/>
              <a:ext cx="2472" cy="1029"/>
            </a:xfrm>
            <a:custGeom>
              <a:avLst/>
              <a:gdLst>
                <a:gd name="T0" fmla="*/ 2451 w 2472"/>
                <a:gd name="T1" fmla="*/ 0 h 1029"/>
                <a:gd name="T2" fmla="*/ 2472 w 2472"/>
                <a:gd name="T3" fmla="*/ 0 h 1029"/>
                <a:gd name="T4" fmla="*/ 2426 w 2472"/>
                <a:gd name="T5" fmla="*/ 94 h 1029"/>
                <a:gd name="T6" fmla="*/ 2379 w 2472"/>
                <a:gd name="T7" fmla="*/ 185 h 1029"/>
                <a:gd name="T8" fmla="*/ 1977 w 2472"/>
                <a:gd name="T9" fmla="*/ 1004 h 1029"/>
                <a:gd name="T10" fmla="*/ 1967 w 2472"/>
                <a:gd name="T11" fmla="*/ 1018 h 1029"/>
                <a:gd name="T12" fmla="*/ 1956 w 2472"/>
                <a:gd name="T13" fmla="*/ 1027 h 1029"/>
                <a:gd name="T14" fmla="*/ 1937 w 2472"/>
                <a:gd name="T15" fmla="*/ 1029 h 1029"/>
                <a:gd name="T16" fmla="*/ 23 w 2472"/>
                <a:gd name="T17" fmla="*/ 1029 h 1029"/>
                <a:gd name="T18" fmla="*/ 17 w 2472"/>
                <a:gd name="T19" fmla="*/ 1027 h 1029"/>
                <a:gd name="T20" fmla="*/ 9 w 2472"/>
                <a:gd name="T21" fmla="*/ 1027 h 1029"/>
                <a:gd name="T22" fmla="*/ 0 w 2472"/>
                <a:gd name="T23" fmla="*/ 1027 h 1029"/>
                <a:gd name="T24" fmla="*/ 48 w 2472"/>
                <a:gd name="T25" fmla="*/ 938 h 1029"/>
                <a:gd name="T26" fmla="*/ 100 w 2472"/>
                <a:gd name="T27" fmla="*/ 852 h 1029"/>
                <a:gd name="T28" fmla="*/ 152 w 2472"/>
                <a:gd name="T29" fmla="*/ 767 h 1029"/>
                <a:gd name="T30" fmla="*/ 210 w 2472"/>
                <a:gd name="T31" fmla="*/ 683 h 1029"/>
                <a:gd name="T32" fmla="*/ 270 w 2472"/>
                <a:gd name="T33" fmla="*/ 606 h 1029"/>
                <a:gd name="T34" fmla="*/ 334 w 2472"/>
                <a:gd name="T35" fmla="*/ 531 h 1029"/>
                <a:gd name="T36" fmla="*/ 404 w 2472"/>
                <a:gd name="T37" fmla="*/ 461 h 1029"/>
                <a:gd name="T38" fmla="*/ 479 w 2472"/>
                <a:gd name="T39" fmla="*/ 396 h 1029"/>
                <a:gd name="T40" fmla="*/ 560 w 2472"/>
                <a:gd name="T41" fmla="*/ 336 h 1029"/>
                <a:gd name="T42" fmla="*/ 647 w 2472"/>
                <a:gd name="T43" fmla="*/ 284 h 1029"/>
                <a:gd name="T44" fmla="*/ 744 w 2472"/>
                <a:gd name="T45" fmla="*/ 235 h 1029"/>
                <a:gd name="T46" fmla="*/ 842 w 2472"/>
                <a:gd name="T47" fmla="*/ 195 h 1029"/>
                <a:gd name="T48" fmla="*/ 941 w 2472"/>
                <a:gd name="T49" fmla="*/ 162 h 1029"/>
                <a:gd name="T50" fmla="*/ 1043 w 2472"/>
                <a:gd name="T51" fmla="*/ 133 h 1029"/>
                <a:gd name="T52" fmla="*/ 1148 w 2472"/>
                <a:gd name="T53" fmla="*/ 108 h 1029"/>
                <a:gd name="T54" fmla="*/ 1320 w 2472"/>
                <a:gd name="T55" fmla="*/ 75 h 1029"/>
                <a:gd name="T56" fmla="*/ 1492 w 2472"/>
                <a:gd name="T57" fmla="*/ 50 h 1029"/>
                <a:gd name="T58" fmla="*/ 1666 w 2472"/>
                <a:gd name="T59" fmla="*/ 32 h 1029"/>
                <a:gd name="T60" fmla="*/ 1842 w 2472"/>
                <a:gd name="T61" fmla="*/ 21 h 1029"/>
                <a:gd name="T62" fmla="*/ 2138 w 2472"/>
                <a:gd name="T63" fmla="*/ 9 h 1029"/>
                <a:gd name="T64" fmla="*/ 2433 w 2472"/>
                <a:gd name="T65" fmla="*/ 0 h 1029"/>
                <a:gd name="T66" fmla="*/ 2451 w 2472"/>
                <a:gd name="T67" fmla="*/ 0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72" h="1029">
                  <a:moveTo>
                    <a:pt x="2451" y="0"/>
                  </a:moveTo>
                  <a:lnTo>
                    <a:pt x="2472" y="0"/>
                  </a:lnTo>
                  <a:lnTo>
                    <a:pt x="2426" y="94"/>
                  </a:lnTo>
                  <a:lnTo>
                    <a:pt x="2379" y="185"/>
                  </a:lnTo>
                  <a:lnTo>
                    <a:pt x="1977" y="1004"/>
                  </a:lnTo>
                  <a:lnTo>
                    <a:pt x="1967" y="1018"/>
                  </a:lnTo>
                  <a:lnTo>
                    <a:pt x="1956" y="1027"/>
                  </a:lnTo>
                  <a:lnTo>
                    <a:pt x="1937" y="1029"/>
                  </a:lnTo>
                  <a:lnTo>
                    <a:pt x="23" y="1029"/>
                  </a:lnTo>
                  <a:lnTo>
                    <a:pt x="17" y="1027"/>
                  </a:lnTo>
                  <a:lnTo>
                    <a:pt x="9" y="1027"/>
                  </a:lnTo>
                  <a:lnTo>
                    <a:pt x="0" y="1027"/>
                  </a:lnTo>
                  <a:lnTo>
                    <a:pt x="48" y="938"/>
                  </a:lnTo>
                  <a:lnTo>
                    <a:pt x="100" y="852"/>
                  </a:lnTo>
                  <a:lnTo>
                    <a:pt x="152" y="767"/>
                  </a:lnTo>
                  <a:lnTo>
                    <a:pt x="210" y="683"/>
                  </a:lnTo>
                  <a:lnTo>
                    <a:pt x="270" y="606"/>
                  </a:lnTo>
                  <a:lnTo>
                    <a:pt x="334" y="531"/>
                  </a:lnTo>
                  <a:lnTo>
                    <a:pt x="404" y="461"/>
                  </a:lnTo>
                  <a:lnTo>
                    <a:pt x="479" y="396"/>
                  </a:lnTo>
                  <a:lnTo>
                    <a:pt x="560" y="336"/>
                  </a:lnTo>
                  <a:lnTo>
                    <a:pt x="647" y="284"/>
                  </a:lnTo>
                  <a:lnTo>
                    <a:pt x="744" y="235"/>
                  </a:lnTo>
                  <a:lnTo>
                    <a:pt x="842" y="195"/>
                  </a:lnTo>
                  <a:lnTo>
                    <a:pt x="941" y="162"/>
                  </a:lnTo>
                  <a:lnTo>
                    <a:pt x="1043" y="133"/>
                  </a:lnTo>
                  <a:lnTo>
                    <a:pt x="1148" y="108"/>
                  </a:lnTo>
                  <a:lnTo>
                    <a:pt x="1320" y="75"/>
                  </a:lnTo>
                  <a:lnTo>
                    <a:pt x="1492" y="50"/>
                  </a:lnTo>
                  <a:lnTo>
                    <a:pt x="1666" y="32"/>
                  </a:lnTo>
                  <a:lnTo>
                    <a:pt x="1842" y="21"/>
                  </a:lnTo>
                  <a:lnTo>
                    <a:pt x="2138" y="9"/>
                  </a:lnTo>
                  <a:lnTo>
                    <a:pt x="2433" y="0"/>
                  </a:lnTo>
                  <a:lnTo>
                    <a:pt x="245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grpSp>
      <p:sp>
        <p:nvSpPr>
          <p:cNvPr id="19" name="Segnaposto numero diapositiva 5">
            <a:extLst>
              <a:ext uri="{FF2B5EF4-FFF2-40B4-BE49-F238E27FC236}">
                <a16:creationId xmlns:a16="http://schemas.microsoft.com/office/drawing/2014/main" id="{79A77BD1-CC86-49F8-A7FD-E0EB30E9AA60}"/>
              </a:ext>
            </a:extLst>
          </p:cNvPr>
          <p:cNvSpPr txBox="1">
            <a:spLocks/>
          </p:cNvSpPr>
          <p:nvPr userDrawn="1"/>
        </p:nvSpPr>
        <p:spPr>
          <a:xfrm>
            <a:off x="11718170" y="6495906"/>
            <a:ext cx="472888" cy="231173"/>
          </a:xfrm>
          <a:prstGeom prst="rect">
            <a:avLst/>
          </a:prstGeom>
          <a:noFill/>
        </p:spPr>
        <p:txBody>
          <a:bodyPr wrap="none" lIns="0" tIns="0" rIns="0" bIns="0" rtlCol="0" anchor="ctr">
            <a:noAutofit/>
          </a:bodyPr>
          <a:lstStyle>
            <a:defPPr>
              <a:defRPr lang="en-US"/>
            </a:defPPr>
            <a:lvl1pPr marL="0" algn="ctr" defTabSz="914400" rtl="0" eaLnBrk="1" latinLnBrk="0" hangingPunct="1">
              <a:defRPr lang="en-GB" sz="1000" b="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fld id="{B9D7DBFB-DCE9-42BC-A361-A0671D12ADFC}" type="slidenum">
              <a:rPr lang="it-IT" smtClean="0"/>
              <a:pPr defTabSz="1219170"/>
              <a:t>‹N›</a:t>
            </a:fld>
            <a:endParaRPr lang="it-IT" dirty="0"/>
          </a:p>
        </p:txBody>
      </p:sp>
    </p:spTree>
    <p:extLst>
      <p:ext uri="{BB962C8B-B14F-4D97-AF65-F5344CB8AC3E}">
        <p14:creationId xmlns:p14="http://schemas.microsoft.com/office/powerpoint/2010/main" val="1516851676"/>
      </p:ext>
    </p:extLst>
  </p:cSld>
  <p:clrMap bg1="lt1" tx1="dk1" bg2="lt2" tx2="dk2" accent1="accent1" accent2="accent2" accent3="accent3" accent4="accent4" accent5="accent5" accent6="accent6" hlink="hlink" folHlink="folHlink"/>
  <p:sldLayoutIdLst>
    <p:sldLayoutId id="2147483819" r:id="rId1"/>
  </p:sldLayoutIdLst>
  <p:transition spd="slow">
    <p:push dir="u"/>
  </p:transition>
  <p:hf hdr="0"/>
  <p:txStyles>
    <p:title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3657">
          <p15:clr>
            <a:srgbClr val="F26B43"/>
          </p15:clr>
        </p15:guide>
        <p15:guide id="4" orient="horz" pos="4192">
          <p15:clr>
            <a:srgbClr val="F26B43"/>
          </p15:clr>
        </p15:guide>
        <p15:guide id="5" pos="7297">
          <p15:clr>
            <a:srgbClr val="F26B43"/>
          </p15:clr>
        </p15:guide>
        <p15:guide id="6" pos="257">
          <p15:clr>
            <a:srgbClr val="F26B43"/>
          </p15:clr>
        </p15:guide>
        <p15:guide id="7" orient="horz" pos="112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85000"/>
          </a:schemeClr>
        </a:solidFill>
        <a:effectLst/>
      </p:bgPr>
    </p:bg>
    <p:spTree>
      <p:nvGrpSpPr>
        <p:cNvPr id="1" name=""/>
        <p:cNvGrpSpPr/>
        <p:nvPr/>
      </p:nvGrpSpPr>
      <p:grpSpPr>
        <a:xfrm>
          <a:off x="0" y="0"/>
          <a:ext cx="0" cy="0"/>
          <a:chOff x="0" y="0"/>
          <a:chExt cx="0" cy="0"/>
        </a:xfrm>
      </p:grpSpPr>
      <p:sp>
        <p:nvSpPr>
          <p:cNvPr id="10" name="Rettangolo 9">
            <a:extLst>
              <a:ext uri="{FF2B5EF4-FFF2-40B4-BE49-F238E27FC236}">
                <a16:creationId xmlns:a16="http://schemas.microsoft.com/office/drawing/2014/main" id="{7466584B-8BD1-48B2-BD0C-DC7DD5380BEF}"/>
              </a:ext>
            </a:extLst>
          </p:cNvPr>
          <p:cNvSpPr/>
          <p:nvPr userDrawn="1"/>
        </p:nvSpPr>
        <p:spPr>
          <a:xfrm>
            <a:off x="11719112" y="0"/>
            <a:ext cx="47288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1" name="Group 4">
            <a:extLst>
              <a:ext uri="{FF2B5EF4-FFF2-40B4-BE49-F238E27FC236}">
                <a16:creationId xmlns:a16="http://schemas.microsoft.com/office/drawing/2014/main" id="{E93527B5-7425-47AC-89C0-2B32AE601683}"/>
              </a:ext>
            </a:extLst>
          </p:cNvPr>
          <p:cNvGrpSpPr>
            <a:grpSpLocks noChangeAspect="1"/>
          </p:cNvGrpSpPr>
          <p:nvPr userDrawn="1"/>
        </p:nvGrpSpPr>
        <p:grpSpPr bwMode="auto">
          <a:xfrm>
            <a:off x="11787016" y="90427"/>
            <a:ext cx="346160" cy="234428"/>
            <a:chOff x="-560" y="-1287"/>
            <a:chExt cx="6379" cy="4320"/>
          </a:xfrm>
        </p:grpSpPr>
        <p:sp>
          <p:nvSpPr>
            <p:cNvPr id="12" name="AutoShape 3">
              <a:extLst>
                <a:ext uri="{FF2B5EF4-FFF2-40B4-BE49-F238E27FC236}">
                  <a16:creationId xmlns:a16="http://schemas.microsoft.com/office/drawing/2014/main" id="{85DBAE22-A53B-46F6-A1C2-9F9E40807B3C}"/>
                </a:ext>
              </a:extLst>
            </p:cNvPr>
            <p:cNvSpPr>
              <a:spLocks noChangeAspect="1" noChangeArrowheads="1" noTextEdit="1"/>
            </p:cNvSpPr>
            <p:nvPr/>
          </p:nvSpPr>
          <p:spPr bwMode="auto">
            <a:xfrm>
              <a:off x="-560" y="-1287"/>
              <a:ext cx="6379" cy="43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3" name="Rectangle 5">
              <a:extLst>
                <a:ext uri="{FF2B5EF4-FFF2-40B4-BE49-F238E27FC236}">
                  <a16:creationId xmlns:a16="http://schemas.microsoft.com/office/drawing/2014/main" id="{B355A452-2788-4C68-9C15-CC51FD59A888}"/>
                </a:ext>
              </a:extLst>
            </p:cNvPr>
            <p:cNvSpPr>
              <a:spLocks noChangeArrowheads="1"/>
            </p:cNvSpPr>
            <p:nvPr/>
          </p:nvSpPr>
          <p:spPr bwMode="auto">
            <a:xfrm>
              <a:off x="-560" y="-1287"/>
              <a:ext cx="6379" cy="4320"/>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4" name="Freeform 6">
              <a:extLst>
                <a:ext uri="{FF2B5EF4-FFF2-40B4-BE49-F238E27FC236}">
                  <a16:creationId xmlns:a16="http://schemas.microsoft.com/office/drawing/2014/main" id="{B83AE660-1A7F-4C22-9AF1-535B2E94ED4B}"/>
                </a:ext>
              </a:extLst>
            </p:cNvPr>
            <p:cNvSpPr>
              <a:spLocks/>
            </p:cNvSpPr>
            <p:nvPr/>
          </p:nvSpPr>
          <p:spPr bwMode="auto">
            <a:xfrm>
              <a:off x="-560" y="423"/>
              <a:ext cx="5536" cy="2610"/>
            </a:xfrm>
            <a:custGeom>
              <a:avLst/>
              <a:gdLst>
                <a:gd name="T0" fmla="*/ 5536 w 5536"/>
                <a:gd name="T1" fmla="*/ 0 h 2610"/>
                <a:gd name="T2" fmla="*/ 5470 w 5536"/>
                <a:gd name="T3" fmla="*/ 127 h 2610"/>
                <a:gd name="T4" fmla="*/ 5449 w 5536"/>
                <a:gd name="T5" fmla="*/ 139 h 2610"/>
                <a:gd name="T6" fmla="*/ 5061 w 5536"/>
                <a:gd name="T7" fmla="*/ 164 h 2610"/>
                <a:gd name="T8" fmla="*/ 4881 w 5536"/>
                <a:gd name="T9" fmla="*/ 189 h 2610"/>
                <a:gd name="T10" fmla="*/ 4722 w 5536"/>
                <a:gd name="T11" fmla="*/ 247 h 2610"/>
                <a:gd name="T12" fmla="*/ 4585 w 5536"/>
                <a:gd name="T13" fmla="*/ 336 h 2610"/>
                <a:gd name="T14" fmla="*/ 4471 w 5536"/>
                <a:gd name="T15" fmla="*/ 460 h 2610"/>
                <a:gd name="T16" fmla="*/ 4380 w 5536"/>
                <a:gd name="T17" fmla="*/ 618 h 2610"/>
                <a:gd name="T18" fmla="*/ 4338 w 5536"/>
                <a:gd name="T19" fmla="*/ 757 h 2610"/>
                <a:gd name="T20" fmla="*/ 4318 w 5536"/>
                <a:gd name="T21" fmla="*/ 902 h 2610"/>
                <a:gd name="T22" fmla="*/ 4305 w 5536"/>
                <a:gd name="T23" fmla="*/ 1107 h 2610"/>
                <a:gd name="T24" fmla="*/ 4278 w 5536"/>
                <a:gd name="T25" fmla="*/ 1312 h 2610"/>
                <a:gd name="T26" fmla="*/ 4208 w 5536"/>
                <a:gd name="T27" fmla="*/ 1538 h 2610"/>
                <a:gd name="T28" fmla="*/ 4100 w 5536"/>
                <a:gd name="T29" fmla="*/ 1768 h 2610"/>
                <a:gd name="T30" fmla="*/ 3963 w 5536"/>
                <a:gd name="T31" fmla="*/ 1971 h 2610"/>
                <a:gd name="T32" fmla="*/ 3800 w 5536"/>
                <a:gd name="T33" fmla="*/ 2146 h 2610"/>
                <a:gd name="T34" fmla="*/ 3609 w 5536"/>
                <a:gd name="T35" fmla="*/ 2293 h 2610"/>
                <a:gd name="T36" fmla="*/ 3391 w 5536"/>
                <a:gd name="T37" fmla="*/ 2413 h 2610"/>
                <a:gd name="T38" fmla="*/ 3145 w 5536"/>
                <a:gd name="T39" fmla="*/ 2504 h 2610"/>
                <a:gd name="T40" fmla="*/ 2911 w 5536"/>
                <a:gd name="T41" fmla="*/ 2552 h 2610"/>
                <a:gd name="T42" fmla="*/ 2671 w 5536"/>
                <a:gd name="T43" fmla="*/ 2585 h 2610"/>
                <a:gd name="T44" fmla="*/ 2378 w 5536"/>
                <a:gd name="T45" fmla="*/ 2608 h 2610"/>
                <a:gd name="T46" fmla="*/ 2084 w 5536"/>
                <a:gd name="T47" fmla="*/ 2608 h 2610"/>
                <a:gd name="T48" fmla="*/ 54 w 5536"/>
                <a:gd name="T49" fmla="*/ 2608 h 2610"/>
                <a:gd name="T50" fmla="*/ 0 w 5536"/>
                <a:gd name="T51" fmla="*/ 2608 h 2610"/>
                <a:gd name="T52" fmla="*/ 64 w 5536"/>
                <a:gd name="T53" fmla="*/ 2477 h 2610"/>
                <a:gd name="T54" fmla="*/ 93 w 5536"/>
                <a:gd name="T55" fmla="*/ 2436 h 2610"/>
                <a:gd name="T56" fmla="*/ 143 w 5536"/>
                <a:gd name="T57" fmla="*/ 2426 h 2610"/>
                <a:gd name="T58" fmla="*/ 1098 w 5536"/>
                <a:gd name="T59" fmla="*/ 2419 h 2610"/>
                <a:gd name="T60" fmla="*/ 1469 w 5536"/>
                <a:gd name="T61" fmla="*/ 2396 h 2610"/>
                <a:gd name="T62" fmla="*/ 1753 w 5536"/>
                <a:gd name="T63" fmla="*/ 2368 h 2610"/>
                <a:gd name="T64" fmla="*/ 1947 w 5536"/>
                <a:gd name="T65" fmla="*/ 2336 h 2610"/>
                <a:gd name="T66" fmla="*/ 2155 w 5536"/>
                <a:gd name="T67" fmla="*/ 2268 h 2610"/>
                <a:gd name="T68" fmla="*/ 2362 w 5536"/>
                <a:gd name="T69" fmla="*/ 2162 h 2610"/>
                <a:gd name="T70" fmla="*/ 2540 w 5536"/>
                <a:gd name="T71" fmla="*/ 2028 h 2610"/>
                <a:gd name="T72" fmla="*/ 2687 w 5536"/>
                <a:gd name="T73" fmla="*/ 1866 h 2610"/>
                <a:gd name="T74" fmla="*/ 2807 w 5536"/>
                <a:gd name="T75" fmla="*/ 1675 h 2610"/>
                <a:gd name="T76" fmla="*/ 2896 w 5536"/>
                <a:gd name="T77" fmla="*/ 1453 h 2610"/>
                <a:gd name="T78" fmla="*/ 3064 w 5536"/>
                <a:gd name="T79" fmla="*/ 881 h 2610"/>
                <a:gd name="T80" fmla="*/ 3108 w 5536"/>
                <a:gd name="T81" fmla="*/ 732 h 2610"/>
                <a:gd name="T82" fmla="*/ 3170 w 5536"/>
                <a:gd name="T83" fmla="*/ 591 h 2610"/>
                <a:gd name="T84" fmla="*/ 3290 w 5536"/>
                <a:gd name="T85" fmla="*/ 423 h 2610"/>
                <a:gd name="T86" fmla="*/ 3431 w 5536"/>
                <a:gd name="T87" fmla="*/ 288 h 2610"/>
                <a:gd name="T88" fmla="*/ 3595 w 5536"/>
                <a:gd name="T89" fmla="*/ 187 h 2610"/>
                <a:gd name="T90" fmla="*/ 3785 w 5536"/>
                <a:gd name="T91" fmla="*/ 122 h 2610"/>
                <a:gd name="T92" fmla="*/ 4003 w 5536"/>
                <a:gd name="T93" fmla="*/ 91 h 2610"/>
                <a:gd name="T94" fmla="*/ 4235 w 5536"/>
                <a:gd name="T95" fmla="*/ 79 h 2610"/>
                <a:gd name="T96" fmla="*/ 5498 w 5536"/>
                <a:gd name="T97"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536" h="2610">
                  <a:moveTo>
                    <a:pt x="5515" y="0"/>
                  </a:moveTo>
                  <a:lnTo>
                    <a:pt x="5536" y="0"/>
                  </a:lnTo>
                  <a:lnTo>
                    <a:pt x="5503" y="66"/>
                  </a:lnTo>
                  <a:lnTo>
                    <a:pt x="5470" y="127"/>
                  </a:lnTo>
                  <a:lnTo>
                    <a:pt x="5463" y="135"/>
                  </a:lnTo>
                  <a:lnTo>
                    <a:pt x="5449" y="139"/>
                  </a:lnTo>
                  <a:lnTo>
                    <a:pt x="5436" y="141"/>
                  </a:lnTo>
                  <a:lnTo>
                    <a:pt x="5061" y="164"/>
                  </a:lnTo>
                  <a:lnTo>
                    <a:pt x="4968" y="172"/>
                  </a:lnTo>
                  <a:lnTo>
                    <a:pt x="4881" y="189"/>
                  </a:lnTo>
                  <a:lnTo>
                    <a:pt x="4798" y="214"/>
                  </a:lnTo>
                  <a:lnTo>
                    <a:pt x="4722" y="247"/>
                  </a:lnTo>
                  <a:lnTo>
                    <a:pt x="4651" y="288"/>
                  </a:lnTo>
                  <a:lnTo>
                    <a:pt x="4585" y="336"/>
                  </a:lnTo>
                  <a:lnTo>
                    <a:pt x="4525" y="394"/>
                  </a:lnTo>
                  <a:lnTo>
                    <a:pt x="4471" y="460"/>
                  </a:lnTo>
                  <a:lnTo>
                    <a:pt x="4423" y="535"/>
                  </a:lnTo>
                  <a:lnTo>
                    <a:pt x="4380" y="618"/>
                  </a:lnTo>
                  <a:lnTo>
                    <a:pt x="4353" y="686"/>
                  </a:lnTo>
                  <a:lnTo>
                    <a:pt x="4338" y="757"/>
                  </a:lnTo>
                  <a:lnTo>
                    <a:pt x="4326" y="829"/>
                  </a:lnTo>
                  <a:lnTo>
                    <a:pt x="4318" y="902"/>
                  </a:lnTo>
                  <a:lnTo>
                    <a:pt x="4311" y="1004"/>
                  </a:lnTo>
                  <a:lnTo>
                    <a:pt x="4305" y="1107"/>
                  </a:lnTo>
                  <a:lnTo>
                    <a:pt x="4295" y="1209"/>
                  </a:lnTo>
                  <a:lnTo>
                    <a:pt x="4278" y="1312"/>
                  </a:lnTo>
                  <a:lnTo>
                    <a:pt x="4253" y="1412"/>
                  </a:lnTo>
                  <a:lnTo>
                    <a:pt x="4208" y="1538"/>
                  </a:lnTo>
                  <a:lnTo>
                    <a:pt x="4158" y="1656"/>
                  </a:lnTo>
                  <a:lnTo>
                    <a:pt x="4100" y="1768"/>
                  </a:lnTo>
                  <a:lnTo>
                    <a:pt x="4034" y="1872"/>
                  </a:lnTo>
                  <a:lnTo>
                    <a:pt x="3963" y="1971"/>
                  </a:lnTo>
                  <a:lnTo>
                    <a:pt x="3885" y="2061"/>
                  </a:lnTo>
                  <a:lnTo>
                    <a:pt x="3800" y="2146"/>
                  </a:lnTo>
                  <a:lnTo>
                    <a:pt x="3708" y="2224"/>
                  </a:lnTo>
                  <a:lnTo>
                    <a:pt x="3609" y="2293"/>
                  </a:lnTo>
                  <a:lnTo>
                    <a:pt x="3503" y="2357"/>
                  </a:lnTo>
                  <a:lnTo>
                    <a:pt x="3391" y="2413"/>
                  </a:lnTo>
                  <a:lnTo>
                    <a:pt x="3271" y="2461"/>
                  </a:lnTo>
                  <a:lnTo>
                    <a:pt x="3145" y="2504"/>
                  </a:lnTo>
                  <a:lnTo>
                    <a:pt x="3029" y="2533"/>
                  </a:lnTo>
                  <a:lnTo>
                    <a:pt x="2911" y="2552"/>
                  </a:lnTo>
                  <a:lnTo>
                    <a:pt x="2791" y="2569"/>
                  </a:lnTo>
                  <a:lnTo>
                    <a:pt x="2671" y="2585"/>
                  </a:lnTo>
                  <a:lnTo>
                    <a:pt x="2525" y="2602"/>
                  </a:lnTo>
                  <a:lnTo>
                    <a:pt x="2378" y="2608"/>
                  </a:lnTo>
                  <a:lnTo>
                    <a:pt x="2231" y="2610"/>
                  </a:lnTo>
                  <a:lnTo>
                    <a:pt x="2084" y="2608"/>
                  </a:lnTo>
                  <a:lnTo>
                    <a:pt x="1937" y="2608"/>
                  </a:lnTo>
                  <a:lnTo>
                    <a:pt x="54" y="2608"/>
                  </a:lnTo>
                  <a:lnTo>
                    <a:pt x="0" y="2608"/>
                  </a:lnTo>
                  <a:lnTo>
                    <a:pt x="0" y="2608"/>
                  </a:lnTo>
                  <a:lnTo>
                    <a:pt x="33" y="2540"/>
                  </a:lnTo>
                  <a:lnTo>
                    <a:pt x="64" y="2477"/>
                  </a:lnTo>
                  <a:lnTo>
                    <a:pt x="75" y="2452"/>
                  </a:lnTo>
                  <a:lnTo>
                    <a:pt x="93" y="2436"/>
                  </a:lnTo>
                  <a:lnTo>
                    <a:pt x="114" y="2428"/>
                  </a:lnTo>
                  <a:lnTo>
                    <a:pt x="143" y="2426"/>
                  </a:lnTo>
                  <a:lnTo>
                    <a:pt x="621" y="2426"/>
                  </a:lnTo>
                  <a:lnTo>
                    <a:pt x="1098" y="2419"/>
                  </a:lnTo>
                  <a:lnTo>
                    <a:pt x="1284" y="2409"/>
                  </a:lnTo>
                  <a:lnTo>
                    <a:pt x="1469" y="2396"/>
                  </a:lnTo>
                  <a:lnTo>
                    <a:pt x="1655" y="2378"/>
                  </a:lnTo>
                  <a:lnTo>
                    <a:pt x="1753" y="2368"/>
                  </a:lnTo>
                  <a:lnTo>
                    <a:pt x="1850" y="2355"/>
                  </a:lnTo>
                  <a:lnTo>
                    <a:pt x="1947" y="2336"/>
                  </a:lnTo>
                  <a:lnTo>
                    <a:pt x="2043" y="2311"/>
                  </a:lnTo>
                  <a:lnTo>
                    <a:pt x="2155" y="2268"/>
                  </a:lnTo>
                  <a:lnTo>
                    <a:pt x="2264" y="2218"/>
                  </a:lnTo>
                  <a:lnTo>
                    <a:pt x="2362" y="2162"/>
                  </a:lnTo>
                  <a:lnTo>
                    <a:pt x="2455" y="2098"/>
                  </a:lnTo>
                  <a:lnTo>
                    <a:pt x="2540" y="2028"/>
                  </a:lnTo>
                  <a:lnTo>
                    <a:pt x="2617" y="1951"/>
                  </a:lnTo>
                  <a:lnTo>
                    <a:pt x="2687" y="1866"/>
                  </a:lnTo>
                  <a:lnTo>
                    <a:pt x="2751" y="1773"/>
                  </a:lnTo>
                  <a:lnTo>
                    <a:pt x="2807" y="1675"/>
                  </a:lnTo>
                  <a:lnTo>
                    <a:pt x="2855" y="1569"/>
                  </a:lnTo>
                  <a:lnTo>
                    <a:pt x="2896" y="1453"/>
                  </a:lnTo>
                  <a:lnTo>
                    <a:pt x="2983" y="1167"/>
                  </a:lnTo>
                  <a:lnTo>
                    <a:pt x="3064" y="881"/>
                  </a:lnTo>
                  <a:lnTo>
                    <a:pt x="3085" y="805"/>
                  </a:lnTo>
                  <a:lnTo>
                    <a:pt x="3108" y="732"/>
                  </a:lnTo>
                  <a:lnTo>
                    <a:pt x="3135" y="661"/>
                  </a:lnTo>
                  <a:lnTo>
                    <a:pt x="3170" y="591"/>
                  </a:lnTo>
                  <a:lnTo>
                    <a:pt x="3226" y="502"/>
                  </a:lnTo>
                  <a:lnTo>
                    <a:pt x="3290" y="423"/>
                  </a:lnTo>
                  <a:lnTo>
                    <a:pt x="3358" y="351"/>
                  </a:lnTo>
                  <a:lnTo>
                    <a:pt x="3431" y="288"/>
                  </a:lnTo>
                  <a:lnTo>
                    <a:pt x="3510" y="234"/>
                  </a:lnTo>
                  <a:lnTo>
                    <a:pt x="3595" y="187"/>
                  </a:lnTo>
                  <a:lnTo>
                    <a:pt x="3688" y="151"/>
                  </a:lnTo>
                  <a:lnTo>
                    <a:pt x="3785" y="122"/>
                  </a:lnTo>
                  <a:lnTo>
                    <a:pt x="3887" y="102"/>
                  </a:lnTo>
                  <a:lnTo>
                    <a:pt x="4003" y="91"/>
                  </a:lnTo>
                  <a:lnTo>
                    <a:pt x="4119" y="85"/>
                  </a:lnTo>
                  <a:lnTo>
                    <a:pt x="4235" y="79"/>
                  </a:lnTo>
                  <a:lnTo>
                    <a:pt x="4923" y="35"/>
                  </a:lnTo>
                  <a:lnTo>
                    <a:pt x="5498" y="0"/>
                  </a:lnTo>
                  <a:lnTo>
                    <a:pt x="551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5" name="Freeform 7">
              <a:extLst>
                <a:ext uri="{FF2B5EF4-FFF2-40B4-BE49-F238E27FC236}">
                  <a16:creationId xmlns:a16="http://schemas.microsoft.com/office/drawing/2014/main" id="{0BE6F8E9-24BA-47B8-9CCD-E18AD0A43490}"/>
                </a:ext>
              </a:extLst>
            </p:cNvPr>
            <p:cNvSpPr>
              <a:spLocks/>
            </p:cNvSpPr>
            <p:nvPr/>
          </p:nvSpPr>
          <p:spPr bwMode="auto">
            <a:xfrm>
              <a:off x="855" y="-1283"/>
              <a:ext cx="4960" cy="1437"/>
            </a:xfrm>
            <a:custGeom>
              <a:avLst/>
              <a:gdLst>
                <a:gd name="T0" fmla="*/ 4896 w 4960"/>
                <a:gd name="T1" fmla="*/ 0 h 1437"/>
                <a:gd name="T2" fmla="*/ 4960 w 4960"/>
                <a:gd name="T3" fmla="*/ 0 h 1437"/>
                <a:gd name="T4" fmla="*/ 4935 w 4960"/>
                <a:gd name="T5" fmla="*/ 46 h 1437"/>
                <a:gd name="T6" fmla="*/ 4912 w 4960"/>
                <a:gd name="T7" fmla="*/ 89 h 1437"/>
                <a:gd name="T8" fmla="*/ 4892 w 4960"/>
                <a:gd name="T9" fmla="*/ 131 h 1437"/>
                <a:gd name="T10" fmla="*/ 4879 w 4960"/>
                <a:gd name="T11" fmla="*/ 162 h 1437"/>
                <a:gd name="T12" fmla="*/ 4860 w 4960"/>
                <a:gd name="T13" fmla="*/ 181 h 1437"/>
                <a:gd name="T14" fmla="*/ 4838 w 4960"/>
                <a:gd name="T15" fmla="*/ 195 h 1437"/>
                <a:gd name="T16" fmla="*/ 4809 w 4960"/>
                <a:gd name="T17" fmla="*/ 201 h 1437"/>
                <a:gd name="T18" fmla="*/ 4776 w 4960"/>
                <a:gd name="T19" fmla="*/ 203 h 1437"/>
                <a:gd name="T20" fmla="*/ 4287 w 4960"/>
                <a:gd name="T21" fmla="*/ 201 h 1437"/>
                <a:gd name="T22" fmla="*/ 3798 w 4960"/>
                <a:gd name="T23" fmla="*/ 203 h 1437"/>
                <a:gd name="T24" fmla="*/ 3590 w 4960"/>
                <a:gd name="T25" fmla="*/ 207 h 1437"/>
                <a:gd name="T26" fmla="*/ 3381 w 4960"/>
                <a:gd name="T27" fmla="*/ 216 h 1437"/>
                <a:gd name="T28" fmla="*/ 3172 w 4960"/>
                <a:gd name="T29" fmla="*/ 234 h 1437"/>
                <a:gd name="T30" fmla="*/ 2965 w 4960"/>
                <a:gd name="T31" fmla="*/ 261 h 1437"/>
                <a:gd name="T32" fmla="*/ 2826 w 4960"/>
                <a:gd name="T33" fmla="*/ 284 h 1437"/>
                <a:gd name="T34" fmla="*/ 2689 w 4960"/>
                <a:gd name="T35" fmla="*/ 313 h 1437"/>
                <a:gd name="T36" fmla="*/ 2554 w 4960"/>
                <a:gd name="T37" fmla="*/ 350 h 1437"/>
                <a:gd name="T38" fmla="*/ 2420 w 4960"/>
                <a:gd name="T39" fmla="*/ 394 h 1437"/>
                <a:gd name="T40" fmla="*/ 2289 w 4960"/>
                <a:gd name="T41" fmla="*/ 446 h 1437"/>
                <a:gd name="T42" fmla="*/ 2161 w 4960"/>
                <a:gd name="T43" fmla="*/ 508 h 1437"/>
                <a:gd name="T44" fmla="*/ 2047 w 4960"/>
                <a:gd name="T45" fmla="*/ 576 h 1437"/>
                <a:gd name="T46" fmla="*/ 1941 w 4960"/>
                <a:gd name="T47" fmla="*/ 651 h 1437"/>
                <a:gd name="T48" fmla="*/ 1840 w 4960"/>
                <a:gd name="T49" fmla="*/ 734 h 1437"/>
                <a:gd name="T50" fmla="*/ 1746 w 4960"/>
                <a:gd name="T51" fmla="*/ 823 h 1437"/>
                <a:gd name="T52" fmla="*/ 1660 w 4960"/>
                <a:gd name="T53" fmla="*/ 921 h 1437"/>
                <a:gd name="T54" fmla="*/ 1579 w 4960"/>
                <a:gd name="T55" fmla="*/ 1026 h 1437"/>
                <a:gd name="T56" fmla="*/ 1496 w 4960"/>
                <a:gd name="T57" fmla="*/ 1151 h 1437"/>
                <a:gd name="T58" fmla="*/ 1417 w 4960"/>
                <a:gd name="T59" fmla="*/ 1281 h 1437"/>
                <a:gd name="T60" fmla="*/ 1338 w 4960"/>
                <a:gd name="T61" fmla="*/ 1410 h 1437"/>
                <a:gd name="T62" fmla="*/ 1326 w 4960"/>
                <a:gd name="T63" fmla="*/ 1426 h 1437"/>
                <a:gd name="T64" fmla="*/ 1313 w 4960"/>
                <a:gd name="T65" fmla="*/ 1433 h 1437"/>
                <a:gd name="T66" fmla="*/ 1295 w 4960"/>
                <a:gd name="T67" fmla="*/ 1437 h 1437"/>
                <a:gd name="T68" fmla="*/ 37 w 4960"/>
                <a:gd name="T69" fmla="*/ 1437 h 1437"/>
                <a:gd name="T70" fmla="*/ 21 w 4960"/>
                <a:gd name="T71" fmla="*/ 1435 h 1437"/>
                <a:gd name="T72" fmla="*/ 0 w 4960"/>
                <a:gd name="T73" fmla="*/ 1435 h 1437"/>
                <a:gd name="T74" fmla="*/ 64 w 4960"/>
                <a:gd name="T75" fmla="*/ 1310 h 1437"/>
                <a:gd name="T76" fmla="*/ 126 w 4960"/>
                <a:gd name="T77" fmla="*/ 1186 h 1437"/>
                <a:gd name="T78" fmla="*/ 186 w 4960"/>
                <a:gd name="T79" fmla="*/ 1061 h 1437"/>
                <a:gd name="T80" fmla="*/ 247 w 4960"/>
                <a:gd name="T81" fmla="*/ 937 h 1437"/>
                <a:gd name="T82" fmla="*/ 315 w 4960"/>
                <a:gd name="T83" fmla="*/ 817 h 1437"/>
                <a:gd name="T84" fmla="*/ 389 w 4960"/>
                <a:gd name="T85" fmla="*/ 701 h 1437"/>
                <a:gd name="T86" fmla="*/ 458 w 4960"/>
                <a:gd name="T87" fmla="*/ 607 h 1437"/>
                <a:gd name="T88" fmla="*/ 533 w 4960"/>
                <a:gd name="T89" fmla="*/ 520 h 1437"/>
                <a:gd name="T90" fmla="*/ 615 w 4960"/>
                <a:gd name="T91" fmla="*/ 440 h 1437"/>
                <a:gd name="T92" fmla="*/ 700 w 4960"/>
                <a:gd name="T93" fmla="*/ 367 h 1437"/>
                <a:gd name="T94" fmla="*/ 791 w 4960"/>
                <a:gd name="T95" fmla="*/ 301 h 1437"/>
                <a:gd name="T96" fmla="*/ 887 w 4960"/>
                <a:gd name="T97" fmla="*/ 243 h 1437"/>
                <a:gd name="T98" fmla="*/ 990 w 4960"/>
                <a:gd name="T99" fmla="*/ 191 h 1437"/>
                <a:gd name="T100" fmla="*/ 1096 w 4960"/>
                <a:gd name="T101" fmla="*/ 147 h 1437"/>
                <a:gd name="T102" fmla="*/ 1206 w 4960"/>
                <a:gd name="T103" fmla="*/ 108 h 1437"/>
                <a:gd name="T104" fmla="*/ 1351 w 4960"/>
                <a:gd name="T105" fmla="*/ 69 h 1437"/>
                <a:gd name="T106" fmla="*/ 1496 w 4960"/>
                <a:gd name="T107" fmla="*/ 40 h 1437"/>
                <a:gd name="T108" fmla="*/ 1645 w 4960"/>
                <a:gd name="T109" fmla="*/ 21 h 1437"/>
                <a:gd name="T110" fmla="*/ 1794 w 4960"/>
                <a:gd name="T111" fmla="*/ 10 h 1437"/>
                <a:gd name="T112" fmla="*/ 1954 w 4960"/>
                <a:gd name="T113" fmla="*/ 4 h 1437"/>
                <a:gd name="T114" fmla="*/ 2117 w 4960"/>
                <a:gd name="T115" fmla="*/ 2 h 1437"/>
                <a:gd name="T116" fmla="*/ 4896 w 4960"/>
                <a:gd name="T117" fmla="*/ 0 h 1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60" h="1437">
                  <a:moveTo>
                    <a:pt x="4896" y="0"/>
                  </a:moveTo>
                  <a:lnTo>
                    <a:pt x="4960" y="0"/>
                  </a:lnTo>
                  <a:lnTo>
                    <a:pt x="4935" y="46"/>
                  </a:lnTo>
                  <a:lnTo>
                    <a:pt x="4912" y="89"/>
                  </a:lnTo>
                  <a:lnTo>
                    <a:pt x="4892" y="131"/>
                  </a:lnTo>
                  <a:lnTo>
                    <a:pt x="4879" y="162"/>
                  </a:lnTo>
                  <a:lnTo>
                    <a:pt x="4860" y="181"/>
                  </a:lnTo>
                  <a:lnTo>
                    <a:pt x="4838" y="195"/>
                  </a:lnTo>
                  <a:lnTo>
                    <a:pt x="4809" y="201"/>
                  </a:lnTo>
                  <a:lnTo>
                    <a:pt x="4776" y="203"/>
                  </a:lnTo>
                  <a:lnTo>
                    <a:pt x="4287" y="201"/>
                  </a:lnTo>
                  <a:lnTo>
                    <a:pt x="3798" y="203"/>
                  </a:lnTo>
                  <a:lnTo>
                    <a:pt x="3590" y="207"/>
                  </a:lnTo>
                  <a:lnTo>
                    <a:pt x="3381" y="216"/>
                  </a:lnTo>
                  <a:lnTo>
                    <a:pt x="3172" y="234"/>
                  </a:lnTo>
                  <a:lnTo>
                    <a:pt x="2965" y="261"/>
                  </a:lnTo>
                  <a:lnTo>
                    <a:pt x="2826" y="284"/>
                  </a:lnTo>
                  <a:lnTo>
                    <a:pt x="2689" y="313"/>
                  </a:lnTo>
                  <a:lnTo>
                    <a:pt x="2554" y="350"/>
                  </a:lnTo>
                  <a:lnTo>
                    <a:pt x="2420" y="394"/>
                  </a:lnTo>
                  <a:lnTo>
                    <a:pt x="2289" y="446"/>
                  </a:lnTo>
                  <a:lnTo>
                    <a:pt x="2161" y="508"/>
                  </a:lnTo>
                  <a:lnTo>
                    <a:pt x="2047" y="576"/>
                  </a:lnTo>
                  <a:lnTo>
                    <a:pt x="1941" y="651"/>
                  </a:lnTo>
                  <a:lnTo>
                    <a:pt x="1840" y="734"/>
                  </a:lnTo>
                  <a:lnTo>
                    <a:pt x="1746" y="823"/>
                  </a:lnTo>
                  <a:lnTo>
                    <a:pt x="1660" y="921"/>
                  </a:lnTo>
                  <a:lnTo>
                    <a:pt x="1579" y="1026"/>
                  </a:lnTo>
                  <a:lnTo>
                    <a:pt x="1496" y="1151"/>
                  </a:lnTo>
                  <a:lnTo>
                    <a:pt x="1417" y="1281"/>
                  </a:lnTo>
                  <a:lnTo>
                    <a:pt x="1338" y="1410"/>
                  </a:lnTo>
                  <a:lnTo>
                    <a:pt x="1326" y="1426"/>
                  </a:lnTo>
                  <a:lnTo>
                    <a:pt x="1313" y="1433"/>
                  </a:lnTo>
                  <a:lnTo>
                    <a:pt x="1295" y="1437"/>
                  </a:lnTo>
                  <a:lnTo>
                    <a:pt x="37" y="1437"/>
                  </a:lnTo>
                  <a:lnTo>
                    <a:pt x="21" y="1435"/>
                  </a:lnTo>
                  <a:lnTo>
                    <a:pt x="0" y="1435"/>
                  </a:lnTo>
                  <a:lnTo>
                    <a:pt x="64" y="1310"/>
                  </a:lnTo>
                  <a:lnTo>
                    <a:pt x="126" y="1186"/>
                  </a:lnTo>
                  <a:lnTo>
                    <a:pt x="186" y="1061"/>
                  </a:lnTo>
                  <a:lnTo>
                    <a:pt x="247" y="937"/>
                  </a:lnTo>
                  <a:lnTo>
                    <a:pt x="315" y="817"/>
                  </a:lnTo>
                  <a:lnTo>
                    <a:pt x="389" y="701"/>
                  </a:lnTo>
                  <a:lnTo>
                    <a:pt x="458" y="607"/>
                  </a:lnTo>
                  <a:lnTo>
                    <a:pt x="533" y="520"/>
                  </a:lnTo>
                  <a:lnTo>
                    <a:pt x="615" y="440"/>
                  </a:lnTo>
                  <a:lnTo>
                    <a:pt x="700" y="367"/>
                  </a:lnTo>
                  <a:lnTo>
                    <a:pt x="791" y="301"/>
                  </a:lnTo>
                  <a:lnTo>
                    <a:pt x="887" y="243"/>
                  </a:lnTo>
                  <a:lnTo>
                    <a:pt x="990" y="191"/>
                  </a:lnTo>
                  <a:lnTo>
                    <a:pt x="1096" y="147"/>
                  </a:lnTo>
                  <a:lnTo>
                    <a:pt x="1206" y="108"/>
                  </a:lnTo>
                  <a:lnTo>
                    <a:pt x="1351" y="69"/>
                  </a:lnTo>
                  <a:lnTo>
                    <a:pt x="1496" y="40"/>
                  </a:lnTo>
                  <a:lnTo>
                    <a:pt x="1645" y="21"/>
                  </a:lnTo>
                  <a:lnTo>
                    <a:pt x="1794" y="10"/>
                  </a:lnTo>
                  <a:lnTo>
                    <a:pt x="1954" y="4"/>
                  </a:lnTo>
                  <a:lnTo>
                    <a:pt x="2117" y="2"/>
                  </a:lnTo>
                  <a:lnTo>
                    <a:pt x="489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6" name="Freeform 8">
              <a:extLst>
                <a:ext uri="{FF2B5EF4-FFF2-40B4-BE49-F238E27FC236}">
                  <a16:creationId xmlns:a16="http://schemas.microsoft.com/office/drawing/2014/main" id="{61144228-6360-4B55-95F5-F9B22AED9A89}"/>
                </a:ext>
              </a:extLst>
            </p:cNvPr>
            <p:cNvSpPr>
              <a:spLocks/>
            </p:cNvSpPr>
            <p:nvPr/>
          </p:nvSpPr>
          <p:spPr bwMode="auto">
            <a:xfrm>
              <a:off x="-365" y="643"/>
              <a:ext cx="2316" cy="1988"/>
            </a:xfrm>
            <a:custGeom>
              <a:avLst/>
              <a:gdLst>
                <a:gd name="T0" fmla="*/ 2297 w 2316"/>
                <a:gd name="T1" fmla="*/ 0 h 1988"/>
                <a:gd name="T2" fmla="*/ 2316 w 2316"/>
                <a:gd name="T3" fmla="*/ 0 h 1988"/>
                <a:gd name="T4" fmla="*/ 2250 w 2316"/>
                <a:gd name="T5" fmla="*/ 124 h 1988"/>
                <a:gd name="T6" fmla="*/ 2185 w 2316"/>
                <a:gd name="T7" fmla="*/ 245 h 1988"/>
                <a:gd name="T8" fmla="*/ 2038 w 2316"/>
                <a:gd name="T9" fmla="*/ 510 h 1988"/>
                <a:gd name="T10" fmla="*/ 1885 w 2316"/>
                <a:gd name="T11" fmla="*/ 771 h 1988"/>
                <a:gd name="T12" fmla="*/ 1726 w 2316"/>
                <a:gd name="T13" fmla="*/ 1028 h 1988"/>
                <a:gd name="T14" fmla="*/ 1560 w 2316"/>
                <a:gd name="T15" fmla="*/ 1281 h 1988"/>
                <a:gd name="T16" fmla="*/ 1496 w 2316"/>
                <a:gd name="T17" fmla="*/ 1368 h 1988"/>
                <a:gd name="T18" fmla="*/ 1431 w 2316"/>
                <a:gd name="T19" fmla="*/ 1455 h 1988"/>
                <a:gd name="T20" fmla="*/ 1361 w 2316"/>
                <a:gd name="T21" fmla="*/ 1536 h 1988"/>
                <a:gd name="T22" fmla="*/ 1286 w 2316"/>
                <a:gd name="T23" fmla="*/ 1613 h 1988"/>
                <a:gd name="T24" fmla="*/ 1205 w 2316"/>
                <a:gd name="T25" fmla="*/ 1685 h 1988"/>
                <a:gd name="T26" fmla="*/ 1118 w 2316"/>
                <a:gd name="T27" fmla="*/ 1751 h 1988"/>
                <a:gd name="T28" fmla="*/ 1036 w 2316"/>
                <a:gd name="T29" fmla="*/ 1803 h 1988"/>
                <a:gd name="T30" fmla="*/ 951 w 2316"/>
                <a:gd name="T31" fmla="*/ 1847 h 1988"/>
                <a:gd name="T32" fmla="*/ 864 w 2316"/>
                <a:gd name="T33" fmla="*/ 1884 h 1988"/>
                <a:gd name="T34" fmla="*/ 773 w 2316"/>
                <a:gd name="T35" fmla="*/ 1913 h 1988"/>
                <a:gd name="T36" fmla="*/ 683 w 2316"/>
                <a:gd name="T37" fmla="*/ 1936 h 1988"/>
                <a:gd name="T38" fmla="*/ 586 w 2316"/>
                <a:gd name="T39" fmla="*/ 1953 h 1988"/>
                <a:gd name="T40" fmla="*/ 449 w 2316"/>
                <a:gd name="T41" fmla="*/ 1971 h 1988"/>
                <a:gd name="T42" fmla="*/ 311 w 2316"/>
                <a:gd name="T43" fmla="*/ 1980 h 1988"/>
                <a:gd name="T44" fmla="*/ 172 w 2316"/>
                <a:gd name="T45" fmla="*/ 1986 h 1988"/>
                <a:gd name="T46" fmla="*/ 33 w 2316"/>
                <a:gd name="T47" fmla="*/ 1988 h 1988"/>
                <a:gd name="T48" fmla="*/ 18 w 2316"/>
                <a:gd name="T49" fmla="*/ 1988 h 1988"/>
                <a:gd name="T50" fmla="*/ 0 w 2316"/>
                <a:gd name="T51" fmla="*/ 1988 h 1988"/>
                <a:gd name="T52" fmla="*/ 8 w 2316"/>
                <a:gd name="T53" fmla="*/ 1969 h 1988"/>
                <a:gd name="T54" fmla="*/ 14 w 2316"/>
                <a:gd name="T55" fmla="*/ 1955 h 1988"/>
                <a:gd name="T56" fmla="*/ 916 w 2316"/>
                <a:gd name="T57" fmla="*/ 168 h 1988"/>
                <a:gd name="T58" fmla="*/ 928 w 2316"/>
                <a:gd name="T59" fmla="*/ 149 h 1988"/>
                <a:gd name="T60" fmla="*/ 945 w 2316"/>
                <a:gd name="T61" fmla="*/ 137 h 1988"/>
                <a:gd name="T62" fmla="*/ 967 w 2316"/>
                <a:gd name="T63" fmla="*/ 133 h 1988"/>
                <a:gd name="T64" fmla="*/ 1753 w 2316"/>
                <a:gd name="T65" fmla="*/ 54 h 1988"/>
                <a:gd name="T66" fmla="*/ 2281 w 2316"/>
                <a:gd name="T67" fmla="*/ 0 h 1988"/>
                <a:gd name="T68" fmla="*/ 2297 w 2316"/>
                <a:gd name="T69" fmla="*/ 0 h 1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16" h="1988">
                  <a:moveTo>
                    <a:pt x="2297" y="0"/>
                  </a:moveTo>
                  <a:lnTo>
                    <a:pt x="2316" y="0"/>
                  </a:lnTo>
                  <a:lnTo>
                    <a:pt x="2250" y="124"/>
                  </a:lnTo>
                  <a:lnTo>
                    <a:pt x="2185" y="245"/>
                  </a:lnTo>
                  <a:lnTo>
                    <a:pt x="2038" y="510"/>
                  </a:lnTo>
                  <a:lnTo>
                    <a:pt x="1885" y="771"/>
                  </a:lnTo>
                  <a:lnTo>
                    <a:pt x="1726" y="1028"/>
                  </a:lnTo>
                  <a:lnTo>
                    <a:pt x="1560" y="1281"/>
                  </a:lnTo>
                  <a:lnTo>
                    <a:pt x="1496" y="1368"/>
                  </a:lnTo>
                  <a:lnTo>
                    <a:pt x="1431" y="1455"/>
                  </a:lnTo>
                  <a:lnTo>
                    <a:pt x="1361" y="1536"/>
                  </a:lnTo>
                  <a:lnTo>
                    <a:pt x="1286" y="1613"/>
                  </a:lnTo>
                  <a:lnTo>
                    <a:pt x="1205" y="1685"/>
                  </a:lnTo>
                  <a:lnTo>
                    <a:pt x="1118" y="1751"/>
                  </a:lnTo>
                  <a:lnTo>
                    <a:pt x="1036" y="1803"/>
                  </a:lnTo>
                  <a:lnTo>
                    <a:pt x="951" y="1847"/>
                  </a:lnTo>
                  <a:lnTo>
                    <a:pt x="864" y="1884"/>
                  </a:lnTo>
                  <a:lnTo>
                    <a:pt x="773" y="1913"/>
                  </a:lnTo>
                  <a:lnTo>
                    <a:pt x="683" y="1936"/>
                  </a:lnTo>
                  <a:lnTo>
                    <a:pt x="586" y="1953"/>
                  </a:lnTo>
                  <a:lnTo>
                    <a:pt x="449" y="1971"/>
                  </a:lnTo>
                  <a:lnTo>
                    <a:pt x="311" y="1980"/>
                  </a:lnTo>
                  <a:lnTo>
                    <a:pt x="172" y="1986"/>
                  </a:lnTo>
                  <a:lnTo>
                    <a:pt x="33" y="1988"/>
                  </a:lnTo>
                  <a:lnTo>
                    <a:pt x="18" y="1988"/>
                  </a:lnTo>
                  <a:lnTo>
                    <a:pt x="0" y="1988"/>
                  </a:lnTo>
                  <a:lnTo>
                    <a:pt x="8" y="1969"/>
                  </a:lnTo>
                  <a:lnTo>
                    <a:pt x="14" y="1955"/>
                  </a:lnTo>
                  <a:lnTo>
                    <a:pt x="916" y="168"/>
                  </a:lnTo>
                  <a:lnTo>
                    <a:pt x="928" y="149"/>
                  </a:lnTo>
                  <a:lnTo>
                    <a:pt x="945" y="137"/>
                  </a:lnTo>
                  <a:lnTo>
                    <a:pt x="967" y="133"/>
                  </a:lnTo>
                  <a:lnTo>
                    <a:pt x="1753" y="54"/>
                  </a:lnTo>
                  <a:lnTo>
                    <a:pt x="2281" y="0"/>
                  </a:lnTo>
                  <a:lnTo>
                    <a:pt x="229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7" name="Freeform 9">
              <a:extLst>
                <a:ext uri="{FF2B5EF4-FFF2-40B4-BE49-F238E27FC236}">
                  <a16:creationId xmlns:a16="http://schemas.microsoft.com/office/drawing/2014/main" id="{88DFCB77-4787-41C9-BEEE-C96E24C96E86}"/>
                </a:ext>
              </a:extLst>
            </p:cNvPr>
            <p:cNvSpPr>
              <a:spLocks/>
            </p:cNvSpPr>
            <p:nvPr/>
          </p:nvSpPr>
          <p:spPr bwMode="auto">
            <a:xfrm>
              <a:off x="3146" y="-875"/>
              <a:ext cx="2472" cy="1029"/>
            </a:xfrm>
            <a:custGeom>
              <a:avLst/>
              <a:gdLst>
                <a:gd name="T0" fmla="*/ 2451 w 2472"/>
                <a:gd name="T1" fmla="*/ 0 h 1029"/>
                <a:gd name="T2" fmla="*/ 2472 w 2472"/>
                <a:gd name="T3" fmla="*/ 0 h 1029"/>
                <a:gd name="T4" fmla="*/ 2426 w 2472"/>
                <a:gd name="T5" fmla="*/ 94 h 1029"/>
                <a:gd name="T6" fmla="*/ 2379 w 2472"/>
                <a:gd name="T7" fmla="*/ 185 h 1029"/>
                <a:gd name="T8" fmla="*/ 1977 w 2472"/>
                <a:gd name="T9" fmla="*/ 1004 h 1029"/>
                <a:gd name="T10" fmla="*/ 1967 w 2472"/>
                <a:gd name="T11" fmla="*/ 1018 h 1029"/>
                <a:gd name="T12" fmla="*/ 1956 w 2472"/>
                <a:gd name="T13" fmla="*/ 1027 h 1029"/>
                <a:gd name="T14" fmla="*/ 1937 w 2472"/>
                <a:gd name="T15" fmla="*/ 1029 h 1029"/>
                <a:gd name="T16" fmla="*/ 23 w 2472"/>
                <a:gd name="T17" fmla="*/ 1029 h 1029"/>
                <a:gd name="T18" fmla="*/ 17 w 2472"/>
                <a:gd name="T19" fmla="*/ 1027 h 1029"/>
                <a:gd name="T20" fmla="*/ 9 w 2472"/>
                <a:gd name="T21" fmla="*/ 1027 h 1029"/>
                <a:gd name="T22" fmla="*/ 0 w 2472"/>
                <a:gd name="T23" fmla="*/ 1027 h 1029"/>
                <a:gd name="T24" fmla="*/ 48 w 2472"/>
                <a:gd name="T25" fmla="*/ 938 h 1029"/>
                <a:gd name="T26" fmla="*/ 100 w 2472"/>
                <a:gd name="T27" fmla="*/ 852 h 1029"/>
                <a:gd name="T28" fmla="*/ 152 w 2472"/>
                <a:gd name="T29" fmla="*/ 767 h 1029"/>
                <a:gd name="T30" fmla="*/ 210 w 2472"/>
                <a:gd name="T31" fmla="*/ 683 h 1029"/>
                <a:gd name="T32" fmla="*/ 270 w 2472"/>
                <a:gd name="T33" fmla="*/ 606 h 1029"/>
                <a:gd name="T34" fmla="*/ 334 w 2472"/>
                <a:gd name="T35" fmla="*/ 531 h 1029"/>
                <a:gd name="T36" fmla="*/ 404 w 2472"/>
                <a:gd name="T37" fmla="*/ 461 h 1029"/>
                <a:gd name="T38" fmla="*/ 479 w 2472"/>
                <a:gd name="T39" fmla="*/ 396 h 1029"/>
                <a:gd name="T40" fmla="*/ 560 w 2472"/>
                <a:gd name="T41" fmla="*/ 336 h 1029"/>
                <a:gd name="T42" fmla="*/ 647 w 2472"/>
                <a:gd name="T43" fmla="*/ 284 h 1029"/>
                <a:gd name="T44" fmla="*/ 744 w 2472"/>
                <a:gd name="T45" fmla="*/ 235 h 1029"/>
                <a:gd name="T46" fmla="*/ 842 w 2472"/>
                <a:gd name="T47" fmla="*/ 195 h 1029"/>
                <a:gd name="T48" fmla="*/ 941 w 2472"/>
                <a:gd name="T49" fmla="*/ 162 h 1029"/>
                <a:gd name="T50" fmla="*/ 1043 w 2472"/>
                <a:gd name="T51" fmla="*/ 133 h 1029"/>
                <a:gd name="T52" fmla="*/ 1148 w 2472"/>
                <a:gd name="T53" fmla="*/ 108 h 1029"/>
                <a:gd name="T54" fmla="*/ 1320 w 2472"/>
                <a:gd name="T55" fmla="*/ 75 h 1029"/>
                <a:gd name="T56" fmla="*/ 1492 w 2472"/>
                <a:gd name="T57" fmla="*/ 50 h 1029"/>
                <a:gd name="T58" fmla="*/ 1666 w 2472"/>
                <a:gd name="T59" fmla="*/ 32 h 1029"/>
                <a:gd name="T60" fmla="*/ 1842 w 2472"/>
                <a:gd name="T61" fmla="*/ 21 h 1029"/>
                <a:gd name="T62" fmla="*/ 2138 w 2472"/>
                <a:gd name="T63" fmla="*/ 9 h 1029"/>
                <a:gd name="T64" fmla="*/ 2433 w 2472"/>
                <a:gd name="T65" fmla="*/ 0 h 1029"/>
                <a:gd name="T66" fmla="*/ 2451 w 2472"/>
                <a:gd name="T67" fmla="*/ 0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72" h="1029">
                  <a:moveTo>
                    <a:pt x="2451" y="0"/>
                  </a:moveTo>
                  <a:lnTo>
                    <a:pt x="2472" y="0"/>
                  </a:lnTo>
                  <a:lnTo>
                    <a:pt x="2426" y="94"/>
                  </a:lnTo>
                  <a:lnTo>
                    <a:pt x="2379" y="185"/>
                  </a:lnTo>
                  <a:lnTo>
                    <a:pt x="1977" y="1004"/>
                  </a:lnTo>
                  <a:lnTo>
                    <a:pt x="1967" y="1018"/>
                  </a:lnTo>
                  <a:lnTo>
                    <a:pt x="1956" y="1027"/>
                  </a:lnTo>
                  <a:lnTo>
                    <a:pt x="1937" y="1029"/>
                  </a:lnTo>
                  <a:lnTo>
                    <a:pt x="23" y="1029"/>
                  </a:lnTo>
                  <a:lnTo>
                    <a:pt x="17" y="1027"/>
                  </a:lnTo>
                  <a:lnTo>
                    <a:pt x="9" y="1027"/>
                  </a:lnTo>
                  <a:lnTo>
                    <a:pt x="0" y="1027"/>
                  </a:lnTo>
                  <a:lnTo>
                    <a:pt x="48" y="938"/>
                  </a:lnTo>
                  <a:lnTo>
                    <a:pt x="100" y="852"/>
                  </a:lnTo>
                  <a:lnTo>
                    <a:pt x="152" y="767"/>
                  </a:lnTo>
                  <a:lnTo>
                    <a:pt x="210" y="683"/>
                  </a:lnTo>
                  <a:lnTo>
                    <a:pt x="270" y="606"/>
                  </a:lnTo>
                  <a:lnTo>
                    <a:pt x="334" y="531"/>
                  </a:lnTo>
                  <a:lnTo>
                    <a:pt x="404" y="461"/>
                  </a:lnTo>
                  <a:lnTo>
                    <a:pt x="479" y="396"/>
                  </a:lnTo>
                  <a:lnTo>
                    <a:pt x="560" y="336"/>
                  </a:lnTo>
                  <a:lnTo>
                    <a:pt x="647" y="284"/>
                  </a:lnTo>
                  <a:lnTo>
                    <a:pt x="744" y="235"/>
                  </a:lnTo>
                  <a:lnTo>
                    <a:pt x="842" y="195"/>
                  </a:lnTo>
                  <a:lnTo>
                    <a:pt x="941" y="162"/>
                  </a:lnTo>
                  <a:lnTo>
                    <a:pt x="1043" y="133"/>
                  </a:lnTo>
                  <a:lnTo>
                    <a:pt x="1148" y="108"/>
                  </a:lnTo>
                  <a:lnTo>
                    <a:pt x="1320" y="75"/>
                  </a:lnTo>
                  <a:lnTo>
                    <a:pt x="1492" y="50"/>
                  </a:lnTo>
                  <a:lnTo>
                    <a:pt x="1666" y="32"/>
                  </a:lnTo>
                  <a:lnTo>
                    <a:pt x="1842" y="21"/>
                  </a:lnTo>
                  <a:lnTo>
                    <a:pt x="2138" y="9"/>
                  </a:lnTo>
                  <a:lnTo>
                    <a:pt x="2433" y="0"/>
                  </a:lnTo>
                  <a:lnTo>
                    <a:pt x="245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grpSp>
      <p:pic>
        <p:nvPicPr>
          <p:cNvPr id="18" name="Immagine 17"/>
          <p:cNvPicPr>
            <a:picLocks noChangeAspect="1"/>
          </p:cNvPicPr>
          <p:nvPr userDrawn="1"/>
        </p:nvPicPr>
        <p:blipFill rotWithShape="1">
          <a:blip r:embed="rId4" cstate="email">
            <a:extLst>
              <a:ext uri="{28A0092B-C50C-407E-A947-70E740481C1C}">
                <a14:useLocalDpi xmlns:a14="http://schemas.microsoft.com/office/drawing/2010/main" val="0"/>
              </a:ext>
            </a:extLst>
          </a:blip>
          <a:srcRect t="35334" b="22889"/>
          <a:stretch/>
        </p:blipFill>
        <p:spPr>
          <a:xfrm>
            <a:off x="-40456" y="3582172"/>
            <a:ext cx="11997465" cy="3072628"/>
          </a:xfrm>
          <a:prstGeom prst="rect">
            <a:avLst/>
          </a:prstGeom>
        </p:spPr>
      </p:pic>
    </p:spTree>
    <p:extLst>
      <p:ext uri="{BB962C8B-B14F-4D97-AF65-F5344CB8AC3E}">
        <p14:creationId xmlns:p14="http://schemas.microsoft.com/office/powerpoint/2010/main" val="3498835300"/>
      </p:ext>
    </p:extLst>
  </p:cSld>
  <p:clrMap bg1="lt1" tx1="dk1" bg2="lt2" tx2="dk2" accent1="accent1" accent2="accent2" accent3="accent3" accent4="accent4" accent5="accent5" accent6="accent6" hlink="hlink" folHlink="folHlink"/>
  <p:sldLayoutIdLst>
    <p:sldLayoutId id="2147483817" r:id="rId1"/>
    <p:sldLayoutId id="2147483803" r:id="rId2"/>
  </p:sldLayoutIdLst>
  <p:transition spd="slow">
    <p:push dir="u"/>
  </p:transition>
  <p:hf hdr="0"/>
  <p:txStyles>
    <p:title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3657">
          <p15:clr>
            <a:srgbClr val="F26B43"/>
          </p15:clr>
        </p15:guide>
        <p15:guide id="4" orient="horz" pos="4192">
          <p15:clr>
            <a:srgbClr val="F26B43"/>
          </p15:clr>
        </p15:guide>
        <p15:guide id="5" pos="7297">
          <p15:clr>
            <a:srgbClr val="F26B43"/>
          </p15:clr>
        </p15:guide>
        <p15:guide id="6" pos="257">
          <p15:clr>
            <a:srgbClr val="F26B43"/>
          </p15:clr>
        </p15:guide>
        <p15:guide id="7" orient="horz" pos="112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72532" y="865111"/>
            <a:ext cx="11799830" cy="1388182"/>
          </a:xfrm>
        </p:spPr>
        <p:txBody>
          <a:bodyPr/>
          <a:lstStyle/>
          <a:p>
            <a:r>
              <a:rPr lang="it-IT" cap="small" dirty="0"/>
              <a:t>nuova vita alla ex - ‘‘Officina Motori FS’’  </a:t>
            </a:r>
            <a:br>
              <a:rPr lang="it-IT" cap="small" dirty="0"/>
            </a:br>
            <a:r>
              <a:rPr lang="it-IT" cap="small" dirty="0"/>
              <a:t>di Firenze Romito</a:t>
            </a:r>
          </a:p>
        </p:txBody>
      </p:sp>
      <p:sp>
        <p:nvSpPr>
          <p:cNvPr id="5" name="CasellaDiTesto 4"/>
          <p:cNvSpPr txBox="1"/>
          <p:nvPr/>
        </p:nvSpPr>
        <p:spPr>
          <a:xfrm>
            <a:off x="980159" y="2077124"/>
            <a:ext cx="10272890" cy="1077218"/>
          </a:xfrm>
          <a:prstGeom prst="rect">
            <a:avLst/>
          </a:prstGeom>
          <a:noFill/>
        </p:spPr>
        <p:txBody>
          <a:bodyPr wrap="square" rtlCol="0">
            <a:spAutoFit/>
          </a:bodyPr>
          <a:lstStyle/>
          <a:p>
            <a:pPr algn="r"/>
            <a:r>
              <a:rPr lang="it-IT" sz="3200" b="1" dirty="0">
                <a:solidFill>
                  <a:schemeClr val="tx2"/>
                </a:solidFill>
              </a:rPr>
              <a:t>riconversione degli esistenti edifici industriali </a:t>
            </a:r>
          </a:p>
          <a:p>
            <a:pPr algn="r"/>
            <a:r>
              <a:rPr lang="it-IT" sz="3200" b="1" dirty="0">
                <a:solidFill>
                  <a:schemeClr val="tx2"/>
                </a:solidFill>
              </a:rPr>
              <a:t>a uffici di </a:t>
            </a:r>
            <a:r>
              <a:rPr lang="it-IT" sz="3200" b="1" cap="small" dirty="0">
                <a:solidFill>
                  <a:schemeClr val="tx2"/>
                </a:solidFill>
              </a:rPr>
              <a:t>Trenitalia</a:t>
            </a:r>
          </a:p>
        </p:txBody>
      </p:sp>
      <p:pic>
        <p:nvPicPr>
          <p:cNvPr id="4" name="Immagine 3">
            <a:extLst>
              <a:ext uri="{FF2B5EF4-FFF2-40B4-BE49-F238E27FC236}">
                <a16:creationId xmlns:a16="http://schemas.microsoft.com/office/drawing/2014/main" id="{42CA5289-28E8-47C9-AE64-10C693E93BBE}"/>
              </a:ext>
            </a:extLst>
          </p:cNvPr>
          <p:cNvPicPr>
            <a:picLocks noChangeAspect="1"/>
          </p:cNvPicPr>
          <p:nvPr/>
        </p:nvPicPr>
        <p:blipFill rotWithShape="1">
          <a:blip r:embed="rId2"/>
          <a:srcRect l="20970" t="51134" r="22980" b="23586"/>
          <a:stretch/>
        </p:blipFill>
        <p:spPr>
          <a:xfrm>
            <a:off x="0" y="3861787"/>
            <a:ext cx="11705812" cy="2967546"/>
          </a:xfrm>
          <a:prstGeom prst="rect">
            <a:avLst/>
          </a:prstGeom>
        </p:spPr>
      </p:pic>
      <p:pic>
        <p:nvPicPr>
          <p:cNvPr id="6" name="Immagine 5">
            <a:extLst>
              <a:ext uri="{FF2B5EF4-FFF2-40B4-BE49-F238E27FC236}">
                <a16:creationId xmlns:a16="http://schemas.microsoft.com/office/drawing/2014/main" id="{CC71A168-E1D6-44BD-BBF1-3CB5D731179F}"/>
              </a:ext>
            </a:extLst>
          </p:cNvPr>
          <p:cNvPicPr>
            <a:picLocks noChangeAspect="1"/>
          </p:cNvPicPr>
          <p:nvPr/>
        </p:nvPicPr>
        <p:blipFill rotWithShape="1">
          <a:blip r:embed="rId3"/>
          <a:srcRect l="12015" t="80619" r="74587" b="10848"/>
          <a:stretch/>
        </p:blipFill>
        <p:spPr>
          <a:xfrm>
            <a:off x="80021" y="6027938"/>
            <a:ext cx="2387804" cy="830062"/>
          </a:xfrm>
          <a:prstGeom prst="rect">
            <a:avLst/>
          </a:prstGeom>
        </p:spPr>
      </p:pic>
      <p:pic>
        <p:nvPicPr>
          <p:cNvPr id="7" name="Immagine 6">
            <a:extLst>
              <a:ext uri="{FF2B5EF4-FFF2-40B4-BE49-F238E27FC236}">
                <a16:creationId xmlns:a16="http://schemas.microsoft.com/office/drawing/2014/main" id="{A85B7AC2-7445-4552-885A-BA206018F33D}"/>
              </a:ext>
            </a:extLst>
          </p:cNvPr>
          <p:cNvPicPr>
            <a:picLocks noChangeAspect="1"/>
          </p:cNvPicPr>
          <p:nvPr/>
        </p:nvPicPr>
        <p:blipFill rotWithShape="1">
          <a:blip r:embed="rId2"/>
          <a:srcRect l="20970" t="51134" r="72640" b="43498"/>
          <a:stretch/>
        </p:blipFill>
        <p:spPr>
          <a:xfrm>
            <a:off x="289999" y="5317723"/>
            <a:ext cx="1334615" cy="288343"/>
          </a:xfrm>
          <a:prstGeom prst="rect">
            <a:avLst/>
          </a:prstGeom>
        </p:spPr>
      </p:pic>
      <p:sp>
        <p:nvSpPr>
          <p:cNvPr id="3" name="Segnaposto testo 2"/>
          <p:cNvSpPr>
            <a:spLocks noGrp="1"/>
          </p:cNvSpPr>
          <p:nvPr>
            <p:ph type="body" sz="quarter" idx="10"/>
          </p:nvPr>
        </p:nvSpPr>
        <p:spPr>
          <a:xfrm>
            <a:off x="80021" y="5326062"/>
            <a:ext cx="2316905" cy="371622"/>
          </a:xfrm>
        </p:spPr>
        <p:txBody>
          <a:bodyPr/>
          <a:lstStyle/>
          <a:p>
            <a:pPr algn="l"/>
            <a:r>
              <a:rPr lang="it-IT" sz="1300" b="1" dirty="0"/>
              <a:t>06 dicembre 2019</a:t>
            </a:r>
          </a:p>
        </p:txBody>
      </p:sp>
      <p:sp>
        <p:nvSpPr>
          <p:cNvPr id="8" name="CasellaDiTesto 7">
            <a:extLst>
              <a:ext uri="{FF2B5EF4-FFF2-40B4-BE49-F238E27FC236}">
                <a16:creationId xmlns:a16="http://schemas.microsoft.com/office/drawing/2014/main" id="{5DB9B934-01E6-44EA-AF6B-5FA0BAB9AB2D}"/>
              </a:ext>
            </a:extLst>
          </p:cNvPr>
          <p:cNvSpPr txBox="1"/>
          <p:nvPr/>
        </p:nvSpPr>
        <p:spPr>
          <a:xfrm>
            <a:off x="956471" y="3126742"/>
            <a:ext cx="10272890" cy="338554"/>
          </a:xfrm>
          <a:prstGeom prst="rect">
            <a:avLst/>
          </a:prstGeom>
          <a:noFill/>
        </p:spPr>
        <p:txBody>
          <a:bodyPr wrap="square" rtlCol="0">
            <a:spAutoFit/>
          </a:bodyPr>
          <a:lstStyle/>
          <a:p>
            <a:pPr algn="r"/>
            <a:r>
              <a:rPr lang="it-IT" sz="1600" b="1" dirty="0">
                <a:solidFill>
                  <a:schemeClr val="tx2"/>
                </a:solidFill>
              </a:rPr>
              <a:t>Ing. Sergio </a:t>
            </a:r>
            <a:r>
              <a:rPr lang="it-IT" sz="1600" b="1" cap="small" dirty="0">
                <a:solidFill>
                  <a:schemeClr val="tx2"/>
                </a:solidFill>
              </a:rPr>
              <a:t>Aglietti</a:t>
            </a:r>
          </a:p>
        </p:txBody>
      </p:sp>
    </p:spTree>
    <p:extLst>
      <p:ext uri="{BB962C8B-B14F-4D97-AF65-F5344CB8AC3E}">
        <p14:creationId xmlns:p14="http://schemas.microsoft.com/office/powerpoint/2010/main" val="24907832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31837" y="202787"/>
            <a:ext cx="11148911" cy="482909"/>
          </a:xfrm>
        </p:spPr>
        <p:txBody>
          <a:bodyPr/>
          <a:lstStyle/>
          <a:p>
            <a:r>
              <a:rPr lang="it-IT" dirty="0"/>
              <a:t>La Progettazione</a:t>
            </a:r>
          </a:p>
        </p:txBody>
      </p:sp>
      <p:sp>
        <p:nvSpPr>
          <p:cNvPr id="4" name="Segnaposto testo 3"/>
          <p:cNvSpPr>
            <a:spLocks noGrp="1"/>
          </p:cNvSpPr>
          <p:nvPr>
            <p:ph type="body" sz="quarter" idx="14"/>
          </p:nvPr>
        </p:nvSpPr>
        <p:spPr>
          <a:xfrm>
            <a:off x="227981" y="732197"/>
            <a:ext cx="11356007" cy="1050925"/>
          </a:xfrm>
        </p:spPr>
        <p:txBody>
          <a:bodyPr/>
          <a:lstStyle/>
          <a:p>
            <a:r>
              <a:rPr lang="it-IT" dirty="0"/>
              <a:t>La Direzione Tecnica di Trenitalia ha definito il </a:t>
            </a:r>
            <a:r>
              <a:rPr lang="it-IT" b="1" dirty="0">
                <a:effectLst>
                  <a:outerShdw blurRad="38100" dist="38100" dir="2700000" algn="tl">
                    <a:srgbClr val="000000">
                      <a:alpha val="43137"/>
                    </a:srgbClr>
                  </a:outerShdw>
                </a:effectLst>
              </a:rPr>
              <a:t>lay-out </a:t>
            </a:r>
            <a:r>
              <a:rPr lang="it-IT" dirty="0"/>
              <a:t>degli uffici e scritto le </a:t>
            </a:r>
            <a:r>
              <a:rPr lang="it-IT" b="1" dirty="0">
                <a:effectLst>
                  <a:outerShdw blurRad="38100" dist="38100" dir="2700000" algn="tl">
                    <a:srgbClr val="000000">
                      <a:alpha val="43137"/>
                    </a:srgbClr>
                  </a:outerShdw>
                </a:effectLst>
              </a:rPr>
              <a:t>specifiche</a:t>
            </a:r>
            <a:r>
              <a:rPr lang="it-IT" dirty="0"/>
              <a:t> a base della successiva progettazione</a:t>
            </a:r>
          </a:p>
          <a:p>
            <a:r>
              <a:rPr lang="it-IT" dirty="0" err="1"/>
              <a:t>Italferr</a:t>
            </a:r>
            <a:r>
              <a:rPr lang="it-IT" dirty="0"/>
              <a:t>, società del gruppo FSI, ha sviluppato la </a:t>
            </a:r>
            <a:r>
              <a:rPr lang="it-IT" b="1" dirty="0">
                <a:effectLst>
                  <a:outerShdw blurRad="38100" dist="38100" dir="2700000" algn="tl">
                    <a:srgbClr val="000000">
                      <a:alpha val="43137"/>
                    </a:srgbClr>
                  </a:outerShdw>
                </a:effectLst>
              </a:rPr>
              <a:t>progettazione definitiva </a:t>
            </a:r>
            <a:r>
              <a:rPr lang="it-IT" dirty="0"/>
              <a:t>ed </a:t>
            </a:r>
            <a:r>
              <a:rPr lang="it-IT" b="1" dirty="0">
                <a:effectLst>
                  <a:outerShdw blurRad="38100" dist="38100" dir="2700000" algn="tl">
                    <a:srgbClr val="000000">
                      <a:alpha val="43137"/>
                    </a:srgbClr>
                  </a:outerShdw>
                </a:effectLst>
              </a:rPr>
              <a:t>esecutiva  </a:t>
            </a:r>
            <a:r>
              <a:rPr lang="it-IT" dirty="0"/>
              <a:t>con metodologia  </a:t>
            </a:r>
            <a:r>
              <a:rPr lang="it-IT" b="1" dirty="0">
                <a:effectLst>
                  <a:outerShdw blurRad="38100" dist="38100" dir="2700000" algn="tl">
                    <a:srgbClr val="000000">
                      <a:alpha val="43137"/>
                    </a:srgbClr>
                  </a:outerShdw>
                </a:effectLst>
              </a:rPr>
              <a:t>BIM</a:t>
            </a:r>
          </a:p>
          <a:p>
            <a:pPr marL="0" indent="0">
              <a:buNone/>
            </a:pPr>
            <a:endParaRPr lang="it-IT" b="1" dirty="0">
              <a:effectLst>
                <a:outerShdw blurRad="38100" dist="38100" dir="2700000" algn="tl">
                  <a:srgbClr val="000000">
                    <a:alpha val="43137"/>
                  </a:srgbClr>
                </a:outerShdw>
              </a:effectLst>
            </a:endParaRPr>
          </a:p>
        </p:txBody>
      </p:sp>
      <p:sp>
        <p:nvSpPr>
          <p:cNvPr id="13" name="Segnaposto testo 3"/>
          <p:cNvSpPr txBox="1">
            <a:spLocks/>
          </p:cNvSpPr>
          <p:nvPr/>
        </p:nvSpPr>
        <p:spPr bwMode="auto">
          <a:xfrm>
            <a:off x="227981" y="1931375"/>
            <a:ext cx="11445701" cy="4288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82563" indent="-182563" algn="l" defTabSz="914400" rtl="0" eaLnBrk="1" latinLnBrk="0" hangingPunct="1">
              <a:lnSpc>
                <a:spcPct val="90000"/>
              </a:lnSpc>
              <a:spcBef>
                <a:spcPts val="1000"/>
              </a:spcBef>
              <a:buClr>
                <a:schemeClr val="tx2"/>
              </a:buClr>
              <a:buSzPct val="140000"/>
              <a:buFont typeface="Arial" panose="020B0604020202020204" pitchFamily="34" charset="0"/>
              <a:buChar char="•"/>
              <a:defRPr sz="2000" kern="1200">
                <a:solidFill>
                  <a:schemeClr val="tx1"/>
                </a:solidFill>
                <a:latin typeface="+mn-lt"/>
                <a:ea typeface="+mn-ea"/>
                <a:cs typeface="+mn-cs"/>
              </a:defRPr>
            </a:lvl1pPr>
            <a:lvl2pPr marL="628650" indent="-176213" algn="l" defTabSz="914400" rtl="0" eaLnBrk="1" latinLnBrk="0" hangingPunct="1">
              <a:lnSpc>
                <a:spcPct val="90000"/>
              </a:lnSpc>
              <a:spcBef>
                <a:spcPts val="500"/>
              </a:spcBef>
              <a:buClr>
                <a:schemeClr val="tx2"/>
              </a:buClr>
              <a:buSzPct val="140000"/>
              <a:buFont typeface="Arial" panose="020B0604020202020204" pitchFamily="34" charset="0"/>
              <a:buChar char="•"/>
              <a:tabLst>
                <a:tab pos="806450" algn="l"/>
              </a:tabLst>
              <a:defRPr sz="1800" kern="1200">
                <a:solidFill>
                  <a:schemeClr val="tx1"/>
                </a:solidFill>
                <a:latin typeface="+mn-lt"/>
                <a:ea typeface="+mn-ea"/>
                <a:cs typeface="+mn-cs"/>
              </a:defRPr>
            </a:lvl2pPr>
            <a:lvl3pPr marL="1076325" indent="-180975" algn="l" defTabSz="714375" rtl="0" eaLnBrk="1" latinLnBrk="0" hangingPunct="1">
              <a:lnSpc>
                <a:spcPct val="90000"/>
              </a:lnSpc>
              <a:spcBef>
                <a:spcPts val="500"/>
              </a:spcBef>
              <a:buClr>
                <a:schemeClr val="tx2"/>
              </a:buClr>
              <a:buSzPct val="140000"/>
              <a:buFont typeface="Arial" panose="020B0604020202020204" pitchFamily="34" charset="0"/>
              <a:buChar char="•"/>
              <a:defRPr sz="1600" kern="1200">
                <a:solidFill>
                  <a:schemeClr val="tx1"/>
                </a:solidFill>
                <a:latin typeface="+mn-lt"/>
                <a:ea typeface="+mn-ea"/>
                <a:cs typeface="+mn-cs"/>
              </a:defRPr>
            </a:lvl3pPr>
            <a:lvl4pPr marL="1524000" indent="-180975" algn="l" defTabSz="914400" rtl="0" eaLnBrk="1" latinLnBrk="0" hangingPunct="1">
              <a:lnSpc>
                <a:spcPct val="90000"/>
              </a:lnSpc>
              <a:spcBef>
                <a:spcPts val="500"/>
              </a:spcBef>
              <a:buClr>
                <a:schemeClr val="tx2"/>
              </a:buClr>
              <a:buSzPct val="140000"/>
              <a:buFont typeface="Arial" panose="020B0604020202020204" pitchFamily="34" charset="0"/>
              <a:buChar char="•"/>
              <a:defRPr sz="1400" kern="1200">
                <a:solidFill>
                  <a:schemeClr val="tx1"/>
                </a:solidFill>
                <a:latin typeface="+mn-lt"/>
                <a:ea typeface="+mn-ea"/>
                <a:cs typeface="+mn-cs"/>
              </a:defRPr>
            </a:lvl4pPr>
            <a:lvl5pPr marL="1971675" indent="-176213" algn="l" defTabSz="914400" rtl="0" eaLnBrk="1" latinLnBrk="0" hangingPunct="1">
              <a:lnSpc>
                <a:spcPct val="90000"/>
              </a:lnSpc>
              <a:spcBef>
                <a:spcPts val="500"/>
              </a:spcBef>
              <a:buClr>
                <a:schemeClr val="tx2"/>
              </a:buClr>
              <a:buSzPct val="140000"/>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u="sng" dirty="0"/>
              <a:t>Il progetto  prevede</a:t>
            </a:r>
            <a:r>
              <a:rPr lang="it-IT" dirty="0"/>
              <a:t>:</a:t>
            </a:r>
          </a:p>
          <a:p>
            <a:r>
              <a:rPr lang="it-IT" dirty="0"/>
              <a:t>Demolizione di tettoie e superfetazioni per consentire un’adeguata illuminazione</a:t>
            </a:r>
          </a:p>
          <a:p>
            <a:r>
              <a:rPr lang="it-IT" dirty="0"/>
              <a:t>Consolidamento delle strutture esistenti</a:t>
            </a:r>
          </a:p>
          <a:p>
            <a:r>
              <a:rPr lang="it-IT" dirty="0"/>
              <a:t>la realizzazione di 2 impalcati interni con struttura in acciaio portati da telai anch’essi in acciaio indipendenti dalla struttura esistente, blocchi scale ed ascensori in c.a.  E fondazioni profonde (circa 1.100 micropali) </a:t>
            </a:r>
          </a:p>
          <a:p>
            <a:r>
              <a:rPr lang="it-IT" dirty="0"/>
              <a:t>Realizzazione di un’Isola Tecnica con struttura portante in acciaio per l’alloggiamento dell’impiantistica</a:t>
            </a:r>
          </a:p>
          <a:p>
            <a:r>
              <a:rPr lang="it-IT" dirty="0"/>
              <a:t>Nuova cabina di trasformazione MT/BT</a:t>
            </a:r>
          </a:p>
          <a:p>
            <a:r>
              <a:rPr lang="it-IT" dirty="0"/>
              <a:t>Rifacimento del manto di copertura, posa in opera di un cappotto interno in aderenza alla muratura esistente, realizzazione di un vespaio areato, sostituzione di tutti gli infissi con infissi a taglio termico e vetrocamera</a:t>
            </a:r>
          </a:p>
          <a:p>
            <a:r>
              <a:rPr lang="it-IT" dirty="0"/>
              <a:t>Sistemazione delle aree esterne mediante realizzazione di viabilità e 101+3 posti auto e posti  moto e bici coperti</a:t>
            </a:r>
          </a:p>
          <a:p>
            <a:endParaRPr lang="it-IT" dirty="0"/>
          </a:p>
          <a:p>
            <a:endParaRPr lang="it-IT" dirty="0"/>
          </a:p>
        </p:txBody>
      </p:sp>
      <p:pic>
        <p:nvPicPr>
          <p:cNvPr id="7" name="Immagine 6">
            <a:extLst>
              <a:ext uri="{FF2B5EF4-FFF2-40B4-BE49-F238E27FC236}">
                <a16:creationId xmlns:a16="http://schemas.microsoft.com/office/drawing/2014/main" id="{2B84FA72-2078-4FAB-9E1C-8425877C722F}"/>
              </a:ext>
            </a:extLst>
          </p:cNvPr>
          <p:cNvPicPr>
            <a:picLocks noChangeAspect="1"/>
          </p:cNvPicPr>
          <p:nvPr/>
        </p:nvPicPr>
        <p:blipFill rotWithShape="1">
          <a:blip r:embed="rId2"/>
          <a:srcRect l="66982" t="51976" r="5665" b="39449"/>
          <a:stretch/>
        </p:blipFill>
        <p:spPr>
          <a:xfrm>
            <a:off x="2116788" y="6230186"/>
            <a:ext cx="2950163" cy="520199"/>
          </a:xfrm>
          <a:prstGeom prst="rect">
            <a:avLst/>
          </a:prstGeom>
        </p:spPr>
      </p:pic>
    </p:spTree>
    <p:extLst>
      <p:ext uri="{BB962C8B-B14F-4D97-AF65-F5344CB8AC3E}">
        <p14:creationId xmlns:p14="http://schemas.microsoft.com/office/powerpoint/2010/main" val="704976949"/>
      </p:ext>
    </p:extLst>
  </p:cSld>
  <p:clrMapOvr>
    <a:masterClrMapping/>
  </p:clrMapOvr>
  <p:transition spd="slow">
    <p:push/>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95074" y="47161"/>
            <a:ext cx="6699284" cy="465314"/>
          </a:xfrm>
        </p:spPr>
        <p:txBody>
          <a:bodyPr/>
          <a:lstStyle/>
          <a:p>
            <a:r>
              <a:rPr lang="it-IT" dirty="0"/>
              <a:t>Modello tridimensionale - Prospetti</a:t>
            </a:r>
          </a:p>
        </p:txBody>
      </p:sp>
      <p:pic>
        <p:nvPicPr>
          <p:cNvPr id="4" name="Immagine 3"/>
          <p:cNvPicPr>
            <a:picLocks noChangeAspect="1"/>
          </p:cNvPicPr>
          <p:nvPr/>
        </p:nvPicPr>
        <p:blipFill rotWithShape="1">
          <a:blip r:embed="rId2"/>
          <a:srcRect l="13103" t="41764" r="17774" b="26449"/>
          <a:stretch/>
        </p:blipFill>
        <p:spPr>
          <a:xfrm>
            <a:off x="2353327" y="671902"/>
            <a:ext cx="6672663" cy="1917776"/>
          </a:xfrm>
          <a:prstGeom prst="rect">
            <a:avLst/>
          </a:prstGeom>
        </p:spPr>
      </p:pic>
      <p:pic>
        <p:nvPicPr>
          <p:cNvPr id="7" name="Immagine 6"/>
          <p:cNvPicPr>
            <a:picLocks noChangeAspect="1"/>
          </p:cNvPicPr>
          <p:nvPr/>
        </p:nvPicPr>
        <p:blipFill rotWithShape="1">
          <a:blip r:embed="rId3"/>
          <a:srcRect l="8246" t="43299" r="24649" b="29193"/>
          <a:stretch/>
        </p:blipFill>
        <p:spPr>
          <a:xfrm>
            <a:off x="122499" y="2451306"/>
            <a:ext cx="6672663" cy="1709597"/>
          </a:xfrm>
          <a:prstGeom prst="rect">
            <a:avLst/>
          </a:prstGeom>
        </p:spPr>
      </p:pic>
      <p:pic>
        <p:nvPicPr>
          <p:cNvPr id="9" name="Immagine 8"/>
          <p:cNvPicPr>
            <a:picLocks noChangeAspect="1"/>
          </p:cNvPicPr>
          <p:nvPr/>
        </p:nvPicPr>
        <p:blipFill rotWithShape="1">
          <a:blip r:embed="rId4"/>
          <a:srcRect l="22807" t="47369" r="22806" b="25543"/>
          <a:stretch/>
        </p:blipFill>
        <p:spPr>
          <a:xfrm>
            <a:off x="4317244" y="4107639"/>
            <a:ext cx="6730709" cy="2095204"/>
          </a:xfrm>
          <a:prstGeom prst="rect">
            <a:avLst/>
          </a:prstGeom>
        </p:spPr>
      </p:pic>
      <p:pic>
        <p:nvPicPr>
          <p:cNvPr id="8" name="Immagine 7">
            <a:extLst>
              <a:ext uri="{FF2B5EF4-FFF2-40B4-BE49-F238E27FC236}">
                <a16:creationId xmlns:a16="http://schemas.microsoft.com/office/drawing/2014/main" id="{9330B878-A8D1-41D2-91BA-8CE95D41D69E}"/>
              </a:ext>
            </a:extLst>
          </p:cNvPr>
          <p:cNvPicPr>
            <a:picLocks noChangeAspect="1"/>
          </p:cNvPicPr>
          <p:nvPr/>
        </p:nvPicPr>
        <p:blipFill rotWithShape="1">
          <a:blip r:embed="rId5"/>
          <a:srcRect l="66982" t="51976" r="5665" b="39449"/>
          <a:stretch/>
        </p:blipFill>
        <p:spPr>
          <a:xfrm>
            <a:off x="2116788" y="6230186"/>
            <a:ext cx="2950163" cy="520199"/>
          </a:xfrm>
          <a:prstGeom prst="rect">
            <a:avLst/>
          </a:prstGeom>
        </p:spPr>
      </p:pic>
    </p:spTree>
    <p:extLst>
      <p:ext uri="{BB962C8B-B14F-4D97-AF65-F5344CB8AC3E}">
        <p14:creationId xmlns:p14="http://schemas.microsoft.com/office/powerpoint/2010/main" val="2277996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Effect transition="in" filter="fade">
                                      <p:cBhvr>
                                        <p:cTn id="16" dur="1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fltVal val="0"/>
                                          </p:val>
                                        </p:tav>
                                        <p:tav tm="100000">
                                          <p:val>
                                            <p:strVal val="#ppt_w"/>
                                          </p:val>
                                        </p:tav>
                                      </p:tavLst>
                                    </p:anim>
                                    <p:anim calcmode="lin" valueType="num">
                                      <p:cBhvr>
                                        <p:cTn id="22" dur="1000" fill="hold"/>
                                        <p:tgtEl>
                                          <p:spTgt spid="9"/>
                                        </p:tgtEl>
                                        <p:attrNameLst>
                                          <p:attrName>ppt_h</p:attrName>
                                        </p:attrNameLst>
                                      </p:cBhvr>
                                      <p:tavLst>
                                        <p:tav tm="0">
                                          <p:val>
                                            <p:fltVal val="0"/>
                                          </p:val>
                                        </p:tav>
                                        <p:tav tm="100000">
                                          <p:val>
                                            <p:strVal val="#ppt_h"/>
                                          </p:val>
                                        </p:tav>
                                      </p:tavLst>
                                    </p:anim>
                                    <p:animEffect transition="in" filter="fade">
                                      <p:cBhvr>
                                        <p:cTn id="2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07368" y="401053"/>
            <a:ext cx="5736758" cy="465314"/>
          </a:xfrm>
        </p:spPr>
        <p:txBody>
          <a:bodyPr/>
          <a:lstStyle/>
          <a:p>
            <a:r>
              <a:rPr lang="it-IT" dirty="0"/>
              <a:t>Modello Tridimensionale –Interni</a:t>
            </a:r>
          </a:p>
        </p:txBody>
      </p:sp>
      <p:pic>
        <p:nvPicPr>
          <p:cNvPr id="7" name="Immagine 6"/>
          <p:cNvPicPr>
            <a:picLocks noChangeAspect="1"/>
          </p:cNvPicPr>
          <p:nvPr/>
        </p:nvPicPr>
        <p:blipFill rotWithShape="1">
          <a:blip r:embed="rId2"/>
          <a:srcRect l="16929" t="13403" r="2280" b="7719"/>
          <a:stretch/>
        </p:blipFill>
        <p:spPr>
          <a:xfrm>
            <a:off x="203244" y="1062910"/>
            <a:ext cx="6145006" cy="3749722"/>
          </a:xfrm>
          <a:prstGeom prst="rect">
            <a:avLst/>
          </a:prstGeom>
        </p:spPr>
      </p:pic>
      <p:pic>
        <p:nvPicPr>
          <p:cNvPr id="8" name="Immagine 7"/>
          <p:cNvPicPr>
            <a:picLocks noChangeAspect="1"/>
          </p:cNvPicPr>
          <p:nvPr/>
        </p:nvPicPr>
        <p:blipFill rotWithShape="1">
          <a:blip r:embed="rId3"/>
          <a:srcRect l="9299" t="12842" r="31755" b="10386"/>
          <a:stretch/>
        </p:blipFill>
        <p:spPr>
          <a:xfrm>
            <a:off x="6348250" y="950615"/>
            <a:ext cx="4797669" cy="3905245"/>
          </a:xfrm>
          <a:prstGeom prst="rect">
            <a:avLst/>
          </a:prstGeom>
        </p:spPr>
      </p:pic>
      <p:pic>
        <p:nvPicPr>
          <p:cNvPr id="9" name="Immagine 8">
            <a:extLst>
              <a:ext uri="{FF2B5EF4-FFF2-40B4-BE49-F238E27FC236}">
                <a16:creationId xmlns:a16="http://schemas.microsoft.com/office/drawing/2014/main" id="{84D1DF96-2A6F-4209-BEE4-62989BC50213}"/>
              </a:ext>
            </a:extLst>
          </p:cNvPr>
          <p:cNvPicPr>
            <a:picLocks noChangeAspect="1"/>
          </p:cNvPicPr>
          <p:nvPr/>
        </p:nvPicPr>
        <p:blipFill rotWithShape="1">
          <a:blip r:embed="rId4"/>
          <a:srcRect l="66982" t="51976" r="5665" b="39449"/>
          <a:stretch/>
        </p:blipFill>
        <p:spPr>
          <a:xfrm>
            <a:off x="2116788" y="6230186"/>
            <a:ext cx="2950163" cy="520199"/>
          </a:xfrm>
          <a:prstGeom prst="rect">
            <a:avLst/>
          </a:prstGeom>
        </p:spPr>
      </p:pic>
    </p:spTree>
    <p:extLst>
      <p:ext uri="{BB962C8B-B14F-4D97-AF65-F5344CB8AC3E}">
        <p14:creationId xmlns:p14="http://schemas.microsoft.com/office/powerpoint/2010/main" val="4145804999"/>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01042" y="271317"/>
            <a:ext cx="1198148" cy="504860"/>
          </a:xfrm>
        </p:spPr>
        <p:txBody>
          <a:bodyPr/>
          <a:lstStyle/>
          <a:p>
            <a:r>
              <a:rPr lang="it-IT" dirty="0"/>
              <a:t>Pianta</a:t>
            </a:r>
          </a:p>
        </p:txBody>
      </p:sp>
      <p:pic>
        <p:nvPicPr>
          <p:cNvPr id="8" name="Immagine 7"/>
          <p:cNvPicPr>
            <a:picLocks noChangeAspect="1"/>
          </p:cNvPicPr>
          <p:nvPr/>
        </p:nvPicPr>
        <p:blipFill rotWithShape="1">
          <a:blip r:embed="rId2"/>
          <a:srcRect t="3825" b="1391"/>
          <a:stretch/>
        </p:blipFill>
        <p:spPr>
          <a:xfrm>
            <a:off x="1321444" y="214750"/>
            <a:ext cx="8299693" cy="5990914"/>
          </a:xfrm>
          <a:prstGeom prst="rect">
            <a:avLst/>
          </a:prstGeom>
        </p:spPr>
      </p:pic>
      <p:sp>
        <p:nvSpPr>
          <p:cNvPr id="9" name="Rettangolo 8"/>
          <p:cNvSpPr/>
          <p:nvPr/>
        </p:nvSpPr>
        <p:spPr>
          <a:xfrm>
            <a:off x="1385507" y="3991928"/>
            <a:ext cx="1341789" cy="2187152"/>
          </a:xfrm>
          <a:prstGeom prst="rect">
            <a:avLst/>
          </a:prstGeom>
          <a:solidFill>
            <a:schemeClr val="bg2">
              <a:lumMod val="20000"/>
              <a:lumOff val="80000"/>
            </a:schemeClr>
          </a:solidFill>
          <a:ln>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p:cNvSpPr txBox="1"/>
          <p:nvPr/>
        </p:nvSpPr>
        <p:spPr>
          <a:xfrm>
            <a:off x="3813930" y="5459223"/>
            <a:ext cx="1269477" cy="400110"/>
          </a:xfrm>
          <a:prstGeom prst="rect">
            <a:avLst/>
          </a:prstGeom>
          <a:noFill/>
        </p:spPr>
        <p:txBody>
          <a:bodyPr wrap="square" rtlCol="0">
            <a:spAutoFit/>
          </a:bodyPr>
          <a:lstStyle/>
          <a:p>
            <a:r>
              <a:rPr lang="it-IT" sz="2000" b="1" dirty="0">
                <a:solidFill>
                  <a:schemeClr val="tx2"/>
                </a:solidFill>
                <a:effectLst>
                  <a:outerShdw blurRad="38100" dist="38100" dir="2700000" algn="tl">
                    <a:srgbClr val="000000">
                      <a:alpha val="43137"/>
                    </a:srgbClr>
                  </a:outerShdw>
                </a:effectLst>
              </a:rPr>
              <a:t>Edificio C</a:t>
            </a:r>
          </a:p>
        </p:txBody>
      </p:sp>
      <p:sp>
        <p:nvSpPr>
          <p:cNvPr id="11" name="CasellaDiTesto 10"/>
          <p:cNvSpPr txBox="1"/>
          <p:nvPr/>
        </p:nvSpPr>
        <p:spPr>
          <a:xfrm>
            <a:off x="5091895" y="5581335"/>
            <a:ext cx="1719144" cy="400110"/>
          </a:xfrm>
          <a:prstGeom prst="rect">
            <a:avLst/>
          </a:prstGeom>
          <a:noFill/>
        </p:spPr>
        <p:txBody>
          <a:bodyPr wrap="square" rtlCol="0">
            <a:spAutoFit/>
          </a:bodyPr>
          <a:lstStyle/>
          <a:p>
            <a:r>
              <a:rPr lang="it-IT" sz="2000" b="1" dirty="0">
                <a:solidFill>
                  <a:schemeClr val="tx2"/>
                </a:solidFill>
                <a:effectLst>
                  <a:outerShdw blurRad="38100" dist="38100" dir="2700000" algn="tl">
                    <a:srgbClr val="000000">
                      <a:alpha val="43137"/>
                    </a:srgbClr>
                  </a:outerShdw>
                </a:effectLst>
              </a:rPr>
              <a:t>Edificio B</a:t>
            </a:r>
          </a:p>
        </p:txBody>
      </p:sp>
      <p:sp>
        <p:nvSpPr>
          <p:cNvPr id="12" name="CasellaDiTesto 11"/>
          <p:cNvSpPr txBox="1"/>
          <p:nvPr/>
        </p:nvSpPr>
        <p:spPr>
          <a:xfrm>
            <a:off x="7765256" y="4958031"/>
            <a:ext cx="1719144" cy="400110"/>
          </a:xfrm>
          <a:prstGeom prst="rect">
            <a:avLst/>
          </a:prstGeom>
          <a:noFill/>
        </p:spPr>
        <p:txBody>
          <a:bodyPr wrap="square" rtlCol="0">
            <a:spAutoFit/>
          </a:bodyPr>
          <a:lstStyle/>
          <a:p>
            <a:r>
              <a:rPr lang="it-IT" sz="2000" b="1" dirty="0">
                <a:solidFill>
                  <a:schemeClr val="tx2"/>
                </a:solidFill>
                <a:effectLst>
                  <a:outerShdw blurRad="38100" dist="38100" dir="2700000" algn="tl">
                    <a:srgbClr val="000000">
                      <a:alpha val="43137"/>
                    </a:srgbClr>
                  </a:outerShdw>
                </a:effectLst>
              </a:rPr>
              <a:t>Edificio A</a:t>
            </a:r>
          </a:p>
        </p:txBody>
      </p:sp>
      <p:sp>
        <p:nvSpPr>
          <p:cNvPr id="13" name="CasellaDiTesto 12"/>
          <p:cNvSpPr txBox="1"/>
          <p:nvPr/>
        </p:nvSpPr>
        <p:spPr>
          <a:xfrm>
            <a:off x="5927232" y="4271724"/>
            <a:ext cx="1719144" cy="400110"/>
          </a:xfrm>
          <a:prstGeom prst="rect">
            <a:avLst/>
          </a:prstGeom>
          <a:noFill/>
        </p:spPr>
        <p:txBody>
          <a:bodyPr wrap="square" rtlCol="0">
            <a:spAutoFit/>
          </a:bodyPr>
          <a:lstStyle/>
          <a:p>
            <a:r>
              <a:rPr lang="it-IT" sz="2000" b="1" dirty="0">
                <a:solidFill>
                  <a:schemeClr val="tx2"/>
                </a:solidFill>
                <a:effectLst>
                  <a:outerShdw blurRad="38100" dist="38100" dir="2700000" algn="tl">
                    <a:srgbClr val="000000">
                      <a:alpha val="43137"/>
                    </a:srgbClr>
                  </a:outerShdw>
                </a:effectLst>
              </a:rPr>
              <a:t>Galleria</a:t>
            </a:r>
          </a:p>
        </p:txBody>
      </p:sp>
      <p:sp>
        <p:nvSpPr>
          <p:cNvPr id="14" name="CasellaDiTesto 13"/>
          <p:cNvSpPr txBox="1"/>
          <p:nvPr/>
        </p:nvSpPr>
        <p:spPr>
          <a:xfrm>
            <a:off x="6195558" y="1041804"/>
            <a:ext cx="1767552" cy="400110"/>
          </a:xfrm>
          <a:prstGeom prst="rect">
            <a:avLst/>
          </a:prstGeom>
          <a:noFill/>
        </p:spPr>
        <p:txBody>
          <a:bodyPr wrap="square" rtlCol="0">
            <a:spAutoFit/>
          </a:bodyPr>
          <a:lstStyle/>
          <a:p>
            <a:r>
              <a:rPr lang="it-IT" sz="2000" b="1" dirty="0">
                <a:solidFill>
                  <a:schemeClr val="tx2"/>
                </a:solidFill>
                <a:effectLst>
                  <a:outerShdw blurRad="38100" dist="38100" dir="2700000" algn="tl">
                    <a:srgbClr val="000000">
                      <a:alpha val="43137"/>
                    </a:srgbClr>
                  </a:outerShdw>
                </a:effectLst>
              </a:rPr>
              <a:t>Cabina MT/BT</a:t>
            </a:r>
          </a:p>
        </p:txBody>
      </p:sp>
      <p:cxnSp>
        <p:nvCxnSpPr>
          <p:cNvPr id="20" name="Connettore 4 19"/>
          <p:cNvCxnSpPr/>
          <p:nvPr/>
        </p:nvCxnSpPr>
        <p:spPr>
          <a:xfrm rot="10800000" flipV="1">
            <a:off x="6986859" y="2249393"/>
            <a:ext cx="1637969" cy="346131"/>
          </a:xfrm>
          <a:prstGeom prst="bentConnector3">
            <a:avLst>
              <a:gd name="adj1" fmla="val 66991"/>
            </a:avLst>
          </a:prstGeom>
          <a:ln w="22225">
            <a:solidFill>
              <a:schemeClr val="accent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3" name="CasellaDiTesto 22"/>
          <p:cNvSpPr txBox="1"/>
          <p:nvPr/>
        </p:nvSpPr>
        <p:spPr>
          <a:xfrm>
            <a:off x="7503743" y="1919266"/>
            <a:ext cx="1767552" cy="400110"/>
          </a:xfrm>
          <a:prstGeom prst="rect">
            <a:avLst/>
          </a:prstGeom>
          <a:noFill/>
        </p:spPr>
        <p:txBody>
          <a:bodyPr wrap="square" rtlCol="0">
            <a:spAutoFit/>
          </a:bodyPr>
          <a:lstStyle/>
          <a:p>
            <a:r>
              <a:rPr lang="it-IT" sz="2000" b="1" dirty="0">
                <a:solidFill>
                  <a:schemeClr val="tx2"/>
                </a:solidFill>
                <a:effectLst>
                  <a:outerShdw blurRad="38100" dist="38100" dir="2700000" algn="tl">
                    <a:srgbClr val="000000">
                      <a:alpha val="43137"/>
                    </a:srgbClr>
                  </a:outerShdw>
                </a:effectLst>
              </a:rPr>
              <a:t>Isola Tecnica</a:t>
            </a:r>
          </a:p>
        </p:txBody>
      </p:sp>
      <p:cxnSp>
        <p:nvCxnSpPr>
          <p:cNvPr id="28" name="Connettore 2 27"/>
          <p:cNvCxnSpPr/>
          <p:nvPr/>
        </p:nvCxnSpPr>
        <p:spPr>
          <a:xfrm flipH="1" flipV="1">
            <a:off x="5836257" y="1408791"/>
            <a:ext cx="1150602" cy="7952"/>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2" name="Connettore 2 31"/>
          <p:cNvCxnSpPr/>
          <p:nvPr/>
        </p:nvCxnSpPr>
        <p:spPr>
          <a:xfrm flipH="1" flipV="1">
            <a:off x="7805843" y="4125347"/>
            <a:ext cx="433467" cy="859573"/>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5" name="Connettore 2 34"/>
          <p:cNvCxnSpPr/>
          <p:nvPr/>
        </p:nvCxnSpPr>
        <p:spPr>
          <a:xfrm flipV="1">
            <a:off x="4374009" y="4671834"/>
            <a:ext cx="0" cy="867752"/>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41" name="Connettore 2 40"/>
          <p:cNvCxnSpPr/>
          <p:nvPr/>
        </p:nvCxnSpPr>
        <p:spPr>
          <a:xfrm flipV="1">
            <a:off x="5750910" y="4880097"/>
            <a:ext cx="0" cy="867752"/>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42" name="CasellaDiTesto 41"/>
          <p:cNvSpPr txBox="1"/>
          <p:nvPr/>
        </p:nvSpPr>
        <p:spPr>
          <a:xfrm>
            <a:off x="734337" y="1983942"/>
            <a:ext cx="1767552" cy="400110"/>
          </a:xfrm>
          <a:prstGeom prst="rect">
            <a:avLst/>
          </a:prstGeom>
          <a:noFill/>
        </p:spPr>
        <p:txBody>
          <a:bodyPr wrap="square" rtlCol="0">
            <a:spAutoFit/>
          </a:bodyPr>
          <a:lstStyle/>
          <a:p>
            <a:r>
              <a:rPr lang="it-IT" sz="2000" b="1" dirty="0">
                <a:solidFill>
                  <a:schemeClr val="tx2"/>
                </a:solidFill>
                <a:effectLst>
                  <a:outerShdw blurRad="38100" dist="38100" dir="2700000" algn="tl">
                    <a:srgbClr val="000000">
                      <a:alpha val="43137"/>
                    </a:srgbClr>
                  </a:outerShdw>
                </a:effectLst>
              </a:rPr>
              <a:t>Portineria</a:t>
            </a:r>
          </a:p>
        </p:txBody>
      </p:sp>
      <p:cxnSp>
        <p:nvCxnSpPr>
          <p:cNvPr id="43" name="Connettore 2 42"/>
          <p:cNvCxnSpPr/>
          <p:nvPr/>
        </p:nvCxnSpPr>
        <p:spPr>
          <a:xfrm flipV="1">
            <a:off x="1562031" y="1150328"/>
            <a:ext cx="494370" cy="990396"/>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pic>
        <p:nvPicPr>
          <p:cNvPr id="21" name="Immagine 20">
            <a:extLst>
              <a:ext uri="{FF2B5EF4-FFF2-40B4-BE49-F238E27FC236}">
                <a16:creationId xmlns:a16="http://schemas.microsoft.com/office/drawing/2014/main" id="{51171DF6-B066-4A4A-8A3C-34E8681E2C6C}"/>
              </a:ext>
            </a:extLst>
          </p:cNvPr>
          <p:cNvPicPr>
            <a:picLocks noChangeAspect="1"/>
          </p:cNvPicPr>
          <p:nvPr/>
        </p:nvPicPr>
        <p:blipFill rotWithShape="1">
          <a:blip r:embed="rId3"/>
          <a:srcRect l="66982" t="51976" r="5665" b="39449"/>
          <a:stretch/>
        </p:blipFill>
        <p:spPr>
          <a:xfrm>
            <a:off x="2116788" y="6230186"/>
            <a:ext cx="2950163" cy="520199"/>
          </a:xfrm>
          <a:prstGeom prst="rect">
            <a:avLst/>
          </a:prstGeom>
        </p:spPr>
      </p:pic>
    </p:spTree>
    <p:extLst>
      <p:ext uri="{BB962C8B-B14F-4D97-AF65-F5344CB8AC3E}">
        <p14:creationId xmlns:p14="http://schemas.microsoft.com/office/powerpoint/2010/main" val="3664396165"/>
      </p:ext>
    </p:extLst>
  </p:cSld>
  <p:clrMapOvr>
    <a:masterClrMapping/>
  </p:clrMapOvr>
  <p:transition spd="slow">
    <p:push/>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magine 12"/>
          <p:cNvPicPr>
            <a:picLocks noChangeAspect="1"/>
          </p:cNvPicPr>
          <p:nvPr/>
        </p:nvPicPr>
        <p:blipFill rotWithShape="1">
          <a:blip r:embed="rId2"/>
          <a:srcRect t="18227" r="4149" b="2386"/>
          <a:stretch/>
        </p:blipFill>
        <p:spPr>
          <a:xfrm>
            <a:off x="2089891" y="3024087"/>
            <a:ext cx="8247253" cy="3651019"/>
          </a:xfrm>
          <a:prstGeom prst="rect">
            <a:avLst/>
          </a:prstGeom>
        </p:spPr>
      </p:pic>
      <p:sp>
        <p:nvSpPr>
          <p:cNvPr id="2" name="Titolo 1"/>
          <p:cNvSpPr>
            <a:spLocks noGrp="1"/>
          </p:cNvSpPr>
          <p:nvPr>
            <p:ph type="title"/>
          </p:nvPr>
        </p:nvSpPr>
        <p:spPr/>
        <p:txBody>
          <a:bodyPr/>
          <a:lstStyle/>
          <a:p>
            <a:r>
              <a:rPr lang="it-IT" dirty="0"/>
              <a:t>Sezioni</a:t>
            </a:r>
          </a:p>
        </p:txBody>
      </p:sp>
      <p:pic>
        <p:nvPicPr>
          <p:cNvPr id="8" name="Immagine 7"/>
          <p:cNvPicPr>
            <a:picLocks noChangeAspect="1"/>
          </p:cNvPicPr>
          <p:nvPr/>
        </p:nvPicPr>
        <p:blipFill rotWithShape="1">
          <a:blip r:embed="rId3"/>
          <a:srcRect l="1275" r="1154"/>
          <a:stretch/>
        </p:blipFill>
        <p:spPr>
          <a:xfrm>
            <a:off x="196518" y="1203978"/>
            <a:ext cx="11387470" cy="2615609"/>
          </a:xfrm>
          <a:prstGeom prst="rect">
            <a:avLst/>
          </a:prstGeom>
        </p:spPr>
      </p:pic>
      <p:sp>
        <p:nvSpPr>
          <p:cNvPr id="9" name="CasellaDiTesto 8"/>
          <p:cNvSpPr txBox="1"/>
          <p:nvPr/>
        </p:nvSpPr>
        <p:spPr>
          <a:xfrm>
            <a:off x="864545" y="1351553"/>
            <a:ext cx="1719144" cy="400110"/>
          </a:xfrm>
          <a:prstGeom prst="rect">
            <a:avLst/>
          </a:prstGeom>
          <a:noFill/>
        </p:spPr>
        <p:txBody>
          <a:bodyPr wrap="square" rtlCol="0">
            <a:spAutoFit/>
          </a:bodyPr>
          <a:lstStyle/>
          <a:p>
            <a:r>
              <a:rPr lang="it-IT" sz="2000" b="1" dirty="0">
                <a:solidFill>
                  <a:schemeClr val="tx2"/>
                </a:solidFill>
                <a:effectLst>
                  <a:outerShdw blurRad="38100" dist="38100" dir="2700000" algn="tl">
                    <a:srgbClr val="000000">
                      <a:alpha val="43137"/>
                    </a:srgbClr>
                  </a:outerShdw>
                </a:effectLst>
              </a:rPr>
              <a:t>Edificio C</a:t>
            </a:r>
          </a:p>
        </p:txBody>
      </p:sp>
      <p:sp>
        <p:nvSpPr>
          <p:cNvPr id="10" name="CasellaDiTesto 9"/>
          <p:cNvSpPr txBox="1"/>
          <p:nvPr/>
        </p:nvSpPr>
        <p:spPr>
          <a:xfrm>
            <a:off x="3637921" y="1351553"/>
            <a:ext cx="1719144" cy="400110"/>
          </a:xfrm>
          <a:prstGeom prst="rect">
            <a:avLst/>
          </a:prstGeom>
          <a:noFill/>
        </p:spPr>
        <p:txBody>
          <a:bodyPr wrap="square" rtlCol="0">
            <a:spAutoFit/>
          </a:bodyPr>
          <a:lstStyle/>
          <a:p>
            <a:r>
              <a:rPr lang="it-IT" sz="2000" b="1" dirty="0">
                <a:solidFill>
                  <a:schemeClr val="tx2"/>
                </a:solidFill>
                <a:effectLst>
                  <a:outerShdw blurRad="38100" dist="38100" dir="2700000" algn="tl">
                    <a:srgbClr val="000000">
                      <a:alpha val="43137"/>
                    </a:srgbClr>
                  </a:outerShdw>
                </a:effectLst>
              </a:rPr>
              <a:t>Edificio B</a:t>
            </a:r>
          </a:p>
        </p:txBody>
      </p:sp>
      <p:sp>
        <p:nvSpPr>
          <p:cNvPr id="11" name="CasellaDiTesto 10"/>
          <p:cNvSpPr txBox="1"/>
          <p:nvPr/>
        </p:nvSpPr>
        <p:spPr>
          <a:xfrm>
            <a:off x="8589959" y="855445"/>
            <a:ext cx="1719144" cy="400110"/>
          </a:xfrm>
          <a:prstGeom prst="rect">
            <a:avLst/>
          </a:prstGeom>
          <a:noFill/>
        </p:spPr>
        <p:txBody>
          <a:bodyPr wrap="square" rtlCol="0">
            <a:spAutoFit/>
          </a:bodyPr>
          <a:lstStyle/>
          <a:p>
            <a:r>
              <a:rPr lang="it-IT" sz="2000" b="1" dirty="0">
                <a:solidFill>
                  <a:schemeClr val="tx2"/>
                </a:solidFill>
                <a:effectLst>
                  <a:outerShdw blurRad="38100" dist="38100" dir="2700000" algn="tl">
                    <a:srgbClr val="000000">
                      <a:alpha val="43137"/>
                    </a:srgbClr>
                  </a:outerShdw>
                </a:effectLst>
              </a:rPr>
              <a:t>Edificio A</a:t>
            </a:r>
          </a:p>
        </p:txBody>
      </p:sp>
      <p:sp>
        <p:nvSpPr>
          <p:cNvPr id="12" name="CasellaDiTesto 11"/>
          <p:cNvSpPr txBox="1"/>
          <p:nvPr/>
        </p:nvSpPr>
        <p:spPr>
          <a:xfrm>
            <a:off x="5551725" y="1351553"/>
            <a:ext cx="1719144" cy="400110"/>
          </a:xfrm>
          <a:prstGeom prst="rect">
            <a:avLst/>
          </a:prstGeom>
          <a:noFill/>
        </p:spPr>
        <p:txBody>
          <a:bodyPr wrap="square" rtlCol="0">
            <a:spAutoFit/>
          </a:bodyPr>
          <a:lstStyle/>
          <a:p>
            <a:r>
              <a:rPr lang="it-IT" sz="2000" b="1" dirty="0">
                <a:solidFill>
                  <a:schemeClr val="tx2"/>
                </a:solidFill>
                <a:effectLst>
                  <a:outerShdw blurRad="38100" dist="38100" dir="2700000" algn="tl">
                    <a:srgbClr val="000000">
                      <a:alpha val="43137"/>
                    </a:srgbClr>
                  </a:outerShdw>
                </a:effectLst>
              </a:rPr>
              <a:t>Galleria</a:t>
            </a:r>
          </a:p>
        </p:txBody>
      </p:sp>
      <p:pic>
        <p:nvPicPr>
          <p:cNvPr id="14" name="Immagine 13">
            <a:extLst>
              <a:ext uri="{FF2B5EF4-FFF2-40B4-BE49-F238E27FC236}">
                <a16:creationId xmlns:a16="http://schemas.microsoft.com/office/drawing/2014/main" id="{A6DE1B48-B239-4ADD-BFCF-E15169E15161}"/>
              </a:ext>
            </a:extLst>
          </p:cNvPr>
          <p:cNvPicPr>
            <a:picLocks noChangeAspect="1"/>
          </p:cNvPicPr>
          <p:nvPr/>
        </p:nvPicPr>
        <p:blipFill rotWithShape="1">
          <a:blip r:embed="rId4"/>
          <a:srcRect l="66982" t="51976" r="5665" b="39449"/>
          <a:stretch/>
        </p:blipFill>
        <p:spPr>
          <a:xfrm>
            <a:off x="2116788" y="6230186"/>
            <a:ext cx="2950163" cy="520199"/>
          </a:xfrm>
          <a:prstGeom prst="rect">
            <a:avLst/>
          </a:prstGeom>
        </p:spPr>
      </p:pic>
    </p:spTree>
    <p:extLst>
      <p:ext uri="{BB962C8B-B14F-4D97-AF65-F5344CB8AC3E}">
        <p14:creationId xmlns:p14="http://schemas.microsoft.com/office/powerpoint/2010/main" val="636790679"/>
      </p:ext>
    </p:extLst>
  </p:cSld>
  <p:clrMapOvr>
    <a:masterClrMapping/>
  </p:clrMapOvr>
  <p:transition spd="slow">
    <p:push/>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1795709" y="5215904"/>
            <a:ext cx="11111798" cy="596544"/>
          </a:xfrm>
        </p:spPr>
        <p:txBody>
          <a:bodyPr/>
          <a:lstStyle/>
          <a:p>
            <a:r>
              <a:rPr lang="it-IT" sz="4400" dirty="0"/>
              <a:t>Siete tutti invitati all’inaugurazione</a:t>
            </a:r>
          </a:p>
        </p:txBody>
      </p:sp>
      <p:pic>
        <p:nvPicPr>
          <p:cNvPr id="8" name="Immagin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1901" y="1327465"/>
            <a:ext cx="6638330" cy="3371850"/>
          </a:xfrm>
          <a:prstGeom prst="rect">
            <a:avLst/>
          </a:prstGeom>
        </p:spPr>
      </p:pic>
      <p:sp>
        <p:nvSpPr>
          <p:cNvPr id="6" name="Titolo 2"/>
          <p:cNvSpPr txBox="1">
            <a:spLocks/>
          </p:cNvSpPr>
          <p:nvPr/>
        </p:nvSpPr>
        <p:spPr bwMode="auto">
          <a:xfrm>
            <a:off x="3118757" y="263200"/>
            <a:ext cx="11111798" cy="596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rtlCol="0" anchor="b" anchorCtr="0" compatLnSpc="1">
            <a:prstTxWarp prst="textNoShape">
              <a:avLst/>
            </a:prstTxWarp>
            <a:noAutofit/>
          </a:bodyPr>
          <a:lstStyle>
            <a:lvl1pPr algn="l" defTabSz="914400" rtl="0" eaLnBrk="1" latinLnBrk="0" hangingPunct="1">
              <a:lnSpc>
                <a:spcPct val="90000"/>
              </a:lnSpc>
              <a:spcBef>
                <a:spcPct val="0"/>
              </a:spcBef>
              <a:buNone/>
              <a:defRPr lang="it-IT" sz="2800" b="1" kern="1200">
                <a:solidFill>
                  <a:schemeClr val="tx2"/>
                </a:solidFill>
                <a:latin typeface="+mj-lt"/>
                <a:ea typeface="+mj-ea"/>
                <a:cs typeface="+mj-cs"/>
              </a:defRPr>
            </a:lvl1pPr>
          </a:lstStyle>
          <a:p>
            <a:r>
              <a:rPr lang="it-IT" sz="4400" dirty="0"/>
              <a:t>Grazie per l’attenzione </a:t>
            </a:r>
          </a:p>
        </p:txBody>
      </p:sp>
      <p:pic>
        <p:nvPicPr>
          <p:cNvPr id="7" name="Immagine 6">
            <a:extLst>
              <a:ext uri="{FF2B5EF4-FFF2-40B4-BE49-F238E27FC236}">
                <a16:creationId xmlns:a16="http://schemas.microsoft.com/office/drawing/2014/main" id="{6C25BD1D-8E40-4258-94AD-6E77F088E71A}"/>
              </a:ext>
            </a:extLst>
          </p:cNvPr>
          <p:cNvPicPr>
            <a:picLocks noChangeAspect="1"/>
          </p:cNvPicPr>
          <p:nvPr/>
        </p:nvPicPr>
        <p:blipFill rotWithShape="1">
          <a:blip r:embed="rId3"/>
          <a:srcRect l="66982" t="51976" r="5665" b="39449"/>
          <a:stretch/>
        </p:blipFill>
        <p:spPr>
          <a:xfrm>
            <a:off x="2116788" y="6230186"/>
            <a:ext cx="2950163" cy="520199"/>
          </a:xfrm>
          <a:prstGeom prst="rect">
            <a:avLst/>
          </a:prstGeom>
        </p:spPr>
      </p:pic>
    </p:spTree>
    <p:extLst>
      <p:ext uri="{BB962C8B-B14F-4D97-AF65-F5344CB8AC3E}">
        <p14:creationId xmlns:p14="http://schemas.microsoft.com/office/powerpoint/2010/main" val="4226808545"/>
      </p:ext>
    </p:extLst>
  </p:cSld>
  <p:clrMapOvr>
    <a:masterClrMapping/>
  </p:clrMapOvr>
  <p:transition spd="slow">
    <p:push/>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Problema</a:t>
            </a:r>
          </a:p>
        </p:txBody>
      </p:sp>
      <p:sp>
        <p:nvSpPr>
          <p:cNvPr id="3" name="Segnaposto contenuto 2"/>
          <p:cNvSpPr>
            <a:spLocks noGrp="1"/>
          </p:cNvSpPr>
          <p:nvPr>
            <p:ph idx="13"/>
          </p:nvPr>
        </p:nvSpPr>
        <p:spPr/>
        <p:txBody>
          <a:bodyPr/>
          <a:lstStyle/>
          <a:p>
            <a:r>
              <a:rPr lang="it-IT" dirty="0"/>
              <a:t>Trovare una sede per gli uffici di Viale Spartaco Lavagnini occupati per lo più da Trenitalia</a:t>
            </a:r>
          </a:p>
        </p:txBody>
      </p:sp>
      <p:pic>
        <p:nvPicPr>
          <p:cNvPr id="7" name="Immagine 6"/>
          <p:cNvPicPr>
            <a:picLocks noChangeAspect="1"/>
          </p:cNvPicPr>
          <p:nvPr/>
        </p:nvPicPr>
        <p:blipFill rotWithShape="1">
          <a:blip r:embed="rId2"/>
          <a:srcRect l="1667" t="16843" r="29780" b="14737"/>
          <a:stretch/>
        </p:blipFill>
        <p:spPr>
          <a:xfrm>
            <a:off x="4907176" y="1677572"/>
            <a:ext cx="6466294" cy="4033677"/>
          </a:xfrm>
          <a:prstGeom prst="rect">
            <a:avLst/>
          </a:prstGeom>
        </p:spPr>
      </p:pic>
      <p:cxnSp>
        <p:nvCxnSpPr>
          <p:cNvPr id="21" name="Connettore diritto 20"/>
          <p:cNvCxnSpPr/>
          <p:nvPr/>
        </p:nvCxnSpPr>
        <p:spPr>
          <a:xfrm>
            <a:off x="8377646" y="1881051"/>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35" name="Rettangolo 34"/>
          <p:cNvSpPr/>
          <p:nvPr/>
        </p:nvSpPr>
        <p:spPr>
          <a:xfrm rot="1742290">
            <a:off x="5120411" y="1993304"/>
            <a:ext cx="5759824" cy="2370244"/>
          </a:xfrm>
          <a:custGeom>
            <a:avLst/>
            <a:gdLst>
              <a:gd name="connsiteX0" fmla="*/ 0 w 4022238"/>
              <a:gd name="connsiteY0" fmla="*/ 0 h 2425776"/>
              <a:gd name="connsiteX1" fmla="*/ 4022238 w 4022238"/>
              <a:gd name="connsiteY1" fmla="*/ 0 h 2425776"/>
              <a:gd name="connsiteX2" fmla="*/ 4022238 w 4022238"/>
              <a:gd name="connsiteY2" fmla="*/ 2425776 h 2425776"/>
              <a:gd name="connsiteX3" fmla="*/ 0 w 4022238"/>
              <a:gd name="connsiteY3" fmla="*/ 2425776 h 2425776"/>
              <a:gd name="connsiteX4" fmla="*/ 0 w 4022238"/>
              <a:gd name="connsiteY4" fmla="*/ 0 h 2425776"/>
              <a:gd name="connsiteX0" fmla="*/ 0 w 4674573"/>
              <a:gd name="connsiteY0" fmla="*/ 0 h 2425776"/>
              <a:gd name="connsiteX1" fmla="*/ 4022238 w 4674573"/>
              <a:gd name="connsiteY1" fmla="*/ 0 h 2425776"/>
              <a:gd name="connsiteX2" fmla="*/ 4674573 w 4674573"/>
              <a:gd name="connsiteY2" fmla="*/ 2005867 h 2425776"/>
              <a:gd name="connsiteX3" fmla="*/ 0 w 4674573"/>
              <a:gd name="connsiteY3" fmla="*/ 2425776 h 2425776"/>
              <a:gd name="connsiteX4" fmla="*/ 0 w 4674573"/>
              <a:gd name="connsiteY4" fmla="*/ 0 h 2425776"/>
              <a:gd name="connsiteX0" fmla="*/ 0 w 4769760"/>
              <a:gd name="connsiteY0" fmla="*/ 0 h 2425776"/>
              <a:gd name="connsiteX1" fmla="*/ 4769760 w 4769760"/>
              <a:gd name="connsiteY1" fmla="*/ 156049 h 2425776"/>
              <a:gd name="connsiteX2" fmla="*/ 4674573 w 4769760"/>
              <a:gd name="connsiteY2" fmla="*/ 2005867 h 2425776"/>
              <a:gd name="connsiteX3" fmla="*/ 0 w 4769760"/>
              <a:gd name="connsiteY3" fmla="*/ 2425776 h 2425776"/>
              <a:gd name="connsiteX4" fmla="*/ 0 w 4769760"/>
              <a:gd name="connsiteY4" fmla="*/ 0 h 2425776"/>
              <a:gd name="connsiteX0" fmla="*/ 990064 w 5759824"/>
              <a:gd name="connsiteY0" fmla="*/ 0 h 2526293"/>
              <a:gd name="connsiteX1" fmla="*/ 5759824 w 5759824"/>
              <a:gd name="connsiteY1" fmla="*/ 156049 h 2526293"/>
              <a:gd name="connsiteX2" fmla="*/ 5664637 w 5759824"/>
              <a:gd name="connsiteY2" fmla="*/ 2005867 h 2526293"/>
              <a:gd name="connsiteX3" fmla="*/ 0 w 5759824"/>
              <a:gd name="connsiteY3" fmla="*/ 2526293 h 2526293"/>
              <a:gd name="connsiteX4" fmla="*/ 990064 w 5759824"/>
              <a:gd name="connsiteY4" fmla="*/ 0 h 2526293"/>
              <a:gd name="connsiteX0" fmla="*/ 1008777 w 5759824"/>
              <a:gd name="connsiteY0" fmla="*/ 1091172 h 2370244"/>
              <a:gd name="connsiteX1" fmla="*/ 5759824 w 5759824"/>
              <a:gd name="connsiteY1" fmla="*/ 0 h 2370244"/>
              <a:gd name="connsiteX2" fmla="*/ 5664637 w 5759824"/>
              <a:gd name="connsiteY2" fmla="*/ 1849818 h 2370244"/>
              <a:gd name="connsiteX3" fmla="*/ 0 w 5759824"/>
              <a:gd name="connsiteY3" fmla="*/ 2370244 h 2370244"/>
              <a:gd name="connsiteX4" fmla="*/ 1008777 w 5759824"/>
              <a:gd name="connsiteY4" fmla="*/ 1091172 h 2370244"/>
              <a:gd name="connsiteX0" fmla="*/ 727130 w 5759824"/>
              <a:gd name="connsiteY0" fmla="*/ 907468 h 2370244"/>
              <a:gd name="connsiteX1" fmla="*/ 5759824 w 5759824"/>
              <a:gd name="connsiteY1" fmla="*/ 0 h 2370244"/>
              <a:gd name="connsiteX2" fmla="*/ 5664637 w 5759824"/>
              <a:gd name="connsiteY2" fmla="*/ 1849818 h 2370244"/>
              <a:gd name="connsiteX3" fmla="*/ 0 w 5759824"/>
              <a:gd name="connsiteY3" fmla="*/ 2370244 h 2370244"/>
              <a:gd name="connsiteX4" fmla="*/ 727130 w 5759824"/>
              <a:gd name="connsiteY4" fmla="*/ 907468 h 2370244"/>
              <a:gd name="connsiteX0" fmla="*/ 791465 w 5759824"/>
              <a:gd name="connsiteY0" fmla="*/ 769088 h 2370244"/>
              <a:gd name="connsiteX1" fmla="*/ 5759824 w 5759824"/>
              <a:gd name="connsiteY1" fmla="*/ 0 h 2370244"/>
              <a:gd name="connsiteX2" fmla="*/ 5664637 w 5759824"/>
              <a:gd name="connsiteY2" fmla="*/ 1849818 h 2370244"/>
              <a:gd name="connsiteX3" fmla="*/ 0 w 5759824"/>
              <a:gd name="connsiteY3" fmla="*/ 2370244 h 2370244"/>
              <a:gd name="connsiteX4" fmla="*/ 791465 w 5759824"/>
              <a:gd name="connsiteY4" fmla="*/ 769088 h 2370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9824" h="2370244">
                <a:moveTo>
                  <a:pt x="791465" y="769088"/>
                </a:moveTo>
                <a:lnTo>
                  <a:pt x="5759824" y="0"/>
                </a:lnTo>
                <a:lnTo>
                  <a:pt x="5664637" y="1849818"/>
                </a:lnTo>
                <a:lnTo>
                  <a:pt x="0" y="2370244"/>
                </a:lnTo>
                <a:lnTo>
                  <a:pt x="791465" y="769088"/>
                </a:lnTo>
                <a:close/>
              </a:path>
            </a:pathLst>
          </a:custGeom>
          <a:gradFill>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 name="Segnaposto testo 3"/>
          <p:cNvSpPr txBox="1">
            <a:spLocks/>
          </p:cNvSpPr>
          <p:nvPr/>
        </p:nvSpPr>
        <p:spPr bwMode="auto">
          <a:xfrm>
            <a:off x="622220" y="3564520"/>
            <a:ext cx="5373458" cy="680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82563" indent="-182563" algn="l" defTabSz="914400" rtl="0" eaLnBrk="1" latinLnBrk="0" hangingPunct="1">
              <a:lnSpc>
                <a:spcPct val="90000"/>
              </a:lnSpc>
              <a:spcBef>
                <a:spcPts val="1000"/>
              </a:spcBef>
              <a:buClr>
                <a:schemeClr val="tx2"/>
              </a:buClr>
              <a:buSzPct val="140000"/>
              <a:buFont typeface="Arial" panose="020B0604020202020204" pitchFamily="34" charset="0"/>
              <a:buChar char="•"/>
              <a:defRPr sz="2000" kern="1200">
                <a:solidFill>
                  <a:schemeClr val="tx1"/>
                </a:solidFill>
                <a:latin typeface="+mn-lt"/>
                <a:ea typeface="+mn-ea"/>
                <a:cs typeface="+mn-cs"/>
              </a:defRPr>
            </a:lvl1pPr>
            <a:lvl2pPr marL="628650" indent="-176213" algn="l" defTabSz="914400" rtl="0" eaLnBrk="1" latinLnBrk="0" hangingPunct="1">
              <a:lnSpc>
                <a:spcPct val="90000"/>
              </a:lnSpc>
              <a:spcBef>
                <a:spcPts val="500"/>
              </a:spcBef>
              <a:buClr>
                <a:schemeClr val="tx2"/>
              </a:buClr>
              <a:buSzPct val="140000"/>
              <a:buFont typeface="Arial" panose="020B0604020202020204" pitchFamily="34" charset="0"/>
              <a:buChar char="•"/>
              <a:tabLst>
                <a:tab pos="806450" algn="l"/>
              </a:tabLst>
              <a:defRPr sz="1800" kern="1200">
                <a:solidFill>
                  <a:schemeClr val="tx1"/>
                </a:solidFill>
                <a:latin typeface="+mn-lt"/>
                <a:ea typeface="+mn-ea"/>
                <a:cs typeface="+mn-cs"/>
              </a:defRPr>
            </a:lvl2pPr>
            <a:lvl3pPr marL="1076325" indent="-180975" algn="l" defTabSz="714375" rtl="0" eaLnBrk="1" latinLnBrk="0" hangingPunct="1">
              <a:lnSpc>
                <a:spcPct val="90000"/>
              </a:lnSpc>
              <a:spcBef>
                <a:spcPts val="500"/>
              </a:spcBef>
              <a:buClr>
                <a:schemeClr val="tx2"/>
              </a:buClr>
              <a:buSzPct val="140000"/>
              <a:buFont typeface="Arial" panose="020B0604020202020204" pitchFamily="34" charset="0"/>
              <a:buChar char="•"/>
              <a:defRPr sz="1600" kern="1200">
                <a:solidFill>
                  <a:schemeClr val="tx1"/>
                </a:solidFill>
                <a:latin typeface="+mn-lt"/>
                <a:ea typeface="+mn-ea"/>
                <a:cs typeface="+mn-cs"/>
              </a:defRPr>
            </a:lvl3pPr>
            <a:lvl4pPr marL="1524000" indent="-180975" algn="l" defTabSz="914400" rtl="0" eaLnBrk="1" latinLnBrk="0" hangingPunct="1">
              <a:lnSpc>
                <a:spcPct val="90000"/>
              </a:lnSpc>
              <a:spcBef>
                <a:spcPts val="500"/>
              </a:spcBef>
              <a:buClr>
                <a:schemeClr val="tx2"/>
              </a:buClr>
              <a:buSzPct val="140000"/>
              <a:buFont typeface="Arial" panose="020B0604020202020204" pitchFamily="34" charset="0"/>
              <a:buChar char="•"/>
              <a:defRPr sz="1400" kern="1200">
                <a:solidFill>
                  <a:schemeClr val="tx1"/>
                </a:solidFill>
                <a:latin typeface="+mn-lt"/>
                <a:ea typeface="+mn-ea"/>
                <a:cs typeface="+mn-cs"/>
              </a:defRPr>
            </a:lvl4pPr>
            <a:lvl5pPr marL="1971675" indent="-176213" algn="l" defTabSz="914400" rtl="0" eaLnBrk="1" latinLnBrk="0" hangingPunct="1">
              <a:lnSpc>
                <a:spcPct val="90000"/>
              </a:lnSpc>
              <a:spcBef>
                <a:spcPts val="500"/>
              </a:spcBef>
              <a:buClr>
                <a:schemeClr val="tx2"/>
              </a:buClr>
              <a:buSzPct val="140000"/>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IT" b="1" dirty="0"/>
              <a:t>Oggi</a:t>
            </a:r>
            <a:r>
              <a:rPr lang="it-IT" dirty="0"/>
              <a:t>  circa 470 persone </a:t>
            </a:r>
          </a:p>
          <a:p>
            <a:pPr marL="0" indent="0">
              <a:buFont typeface="Arial" panose="020B0604020202020204" pitchFamily="34" charset="0"/>
              <a:buNone/>
            </a:pPr>
            <a:r>
              <a:rPr lang="it-IT" dirty="0"/>
              <a:t>          superficie occupata dimezzata</a:t>
            </a:r>
          </a:p>
          <a:p>
            <a:pPr marL="0" indent="0">
              <a:buFont typeface="Arial" panose="020B0604020202020204" pitchFamily="34" charset="0"/>
              <a:buNone/>
            </a:pPr>
            <a:endParaRPr lang="it-IT" dirty="0"/>
          </a:p>
        </p:txBody>
      </p:sp>
      <p:sp>
        <p:nvSpPr>
          <p:cNvPr id="34" name="Rettangolo 33"/>
          <p:cNvSpPr/>
          <p:nvPr/>
        </p:nvSpPr>
        <p:spPr>
          <a:xfrm rot="1625670">
            <a:off x="7675959" y="2707495"/>
            <a:ext cx="3130878" cy="2013044"/>
          </a:xfrm>
          <a:custGeom>
            <a:avLst/>
            <a:gdLst>
              <a:gd name="connsiteX0" fmla="*/ 0 w 2339293"/>
              <a:gd name="connsiteY0" fmla="*/ 0 h 1974655"/>
              <a:gd name="connsiteX1" fmla="*/ 2339293 w 2339293"/>
              <a:gd name="connsiteY1" fmla="*/ 0 h 1974655"/>
              <a:gd name="connsiteX2" fmla="*/ 2339293 w 2339293"/>
              <a:gd name="connsiteY2" fmla="*/ 1974655 h 1974655"/>
              <a:gd name="connsiteX3" fmla="*/ 0 w 2339293"/>
              <a:gd name="connsiteY3" fmla="*/ 1974655 h 1974655"/>
              <a:gd name="connsiteX4" fmla="*/ 0 w 2339293"/>
              <a:gd name="connsiteY4" fmla="*/ 0 h 1974655"/>
              <a:gd name="connsiteX0" fmla="*/ 0 w 2503864"/>
              <a:gd name="connsiteY0" fmla="*/ 0 h 1974655"/>
              <a:gd name="connsiteX1" fmla="*/ 2503864 w 2503864"/>
              <a:gd name="connsiteY1" fmla="*/ 161558 h 1974655"/>
              <a:gd name="connsiteX2" fmla="*/ 2339293 w 2503864"/>
              <a:gd name="connsiteY2" fmla="*/ 1974655 h 1974655"/>
              <a:gd name="connsiteX3" fmla="*/ 0 w 2503864"/>
              <a:gd name="connsiteY3" fmla="*/ 1974655 h 1974655"/>
              <a:gd name="connsiteX4" fmla="*/ 0 w 2503864"/>
              <a:gd name="connsiteY4" fmla="*/ 0 h 1974655"/>
              <a:gd name="connsiteX0" fmla="*/ 0 w 2790511"/>
              <a:gd name="connsiteY0" fmla="*/ 312763 h 1813097"/>
              <a:gd name="connsiteX1" fmla="*/ 2790511 w 2790511"/>
              <a:gd name="connsiteY1" fmla="*/ 0 h 1813097"/>
              <a:gd name="connsiteX2" fmla="*/ 2625940 w 2790511"/>
              <a:gd name="connsiteY2" fmla="*/ 1813097 h 1813097"/>
              <a:gd name="connsiteX3" fmla="*/ 286647 w 2790511"/>
              <a:gd name="connsiteY3" fmla="*/ 1813097 h 1813097"/>
              <a:gd name="connsiteX4" fmla="*/ 0 w 2790511"/>
              <a:gd name="connsiteY4" fmla="*/ 312763 h 1813097"/>
              <a:gd name="connsiteX0" fmla="*/ 384775 w 3175286"/>
              <a:gd name="connsiteY0" fmla="*/ 312763 h 1917149"/>
              <a:gd name="connsiteX1" fmla="*/ 3175286 w 3175286"/>
              <a:gd name="connsiteY1" fmla="*/ 0 h 1917149"/>
              <a:gd name="connsiteX2" fmla="*/ 3010715 w 3175286"/>
              <a:gd name="connsiteY2" fmla="*/ 1813097 h 1917149"/>
              <a:gd name="connsiteX3" fmla="*/ 0 w 3175286"/>
              <a:gd name="connsiteY3" fmla="*/ 1917149 h 1917149"/>
              <a:gd name="connsiteX4" fmla="*/ 384775 w 3175286"/>
              <a:gd name="connsiteY4" fmla="*/ 312763 h 1917149"/>
              <a:gd name="connsiteX0" fmla="*/ 384775 w 3175286"/>
              <a:gd name="connsiteY0" fmla="*/ 312763 h 1917149"/>
              <a:gd name="connsiteX1" fmla="*/ 3175286 w 3175286"/>
              <a:gd name="connsiteY1" fmla="*/ 0 h 1917149"/>
              <a:gd name="connsiteX2" fmla="*/ 2993177 w 3175286"/>
              <a:gd name="connsiteY2" fmla="*/ 1815768 h 1917149"/>
              <a:gd name="connsiteX3" fmla="*/ 0 w 3175286"/>
              <a:gd name="connsiteY3" fmla="*/ 1917149 h 1917149"/>
              <a:gd name="connsiteX4" fmla="*/ 384775 w 3175286"/>
              <a:gd name="connsiteY4" fmla="*/ 312763 h 1917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286" h="1917149">
                <a:moveTo>
                  <a:pt x="384775" y="312763"/>
                </a:moveTo>
                <a:lnTo>
                  <a:pt x="3175286" y="0"/>
                </a:lnTo>
                <a:lnTo>
                  <a:pt x="2993177" y="1815768"/>
                </a:lnTo>
                <a:lnTo>
                  <a:pt x="0" y="1917149"/>
                </a:lnTo>
                <a:lnTo>
                  <a:pt x="384775" y="312763"/>
                </a:lnTo>
                <a:close/>
              </a:path>
            </a:pathLst>
          </a:custGeom>
          <a:gradFill>
            <a:gsLst>
              <a:gs pos="0">
                <a:schemeClr val="accent1">
                  <a:alpha val="0"/>
                  <a:lumMod val="8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p:cNvSpPr txBox="1"/>
          <p:nvPr/>
        </p:nvSpPr>
        <p:spPr>
          <a:xfrm>
            <a:off x="175491" y="2004291"/>
            <a:ext cx="5043054" cy="1292662"/>
          </a:xfrm>
          <a:prstGeom prst="rect">
            <a:avLst/>
          </a:prstGeom>
          <a:noFill/>
        </p:spPr>
        <p:txBody>
          <a:bodyPr wrap="square" rtlCol="0">
            <a:spAutoFit/>
          </a:bodyPr>
          <a:lstStyle/>
          <a:p>
            <a:r>
              <a:rPr lang="it-IT" sz="2000" dirty="0"/>
              <a:t>nel </a:t>
            </a:r>
            <a:r>
              <a:rPr lang="it-IT" sz="2000" b="1" dirty="0"/>
              <a:t>2004 </a:t>
            </a:r>
            <a:r>
              <a:rPr lang="it-IT" sz="2000" dirty="0"/>
              <a:t>l’immobile viene </a:t>
            </a:r>
            <a:r>
              <a:rPr lang="it-IT" sz="2000" b="1" dirty="0"/>
              <a:t>venduto</a:t>
            </a:r>
            <a:r>
              <a:rPr lang="it-IT" sz="2000" dirty="0"/>
              <a:t> </a:t>
            </a:r>
          </a:p>
          <a:p>
            <a:r>
              <a:rPr lang="it-IT" sz="2000" dirty="0"/>
              <a:t>                circa 700 persone </a:t>
            </a:r>
          </a:p>
          <a:p>
            <a:r>
              <a:rPr lang="it-IT" sz="2000" dirty="0"/>
              <a:t>               superficie occupata circa 30.000 mq</a:t>
            </a:r>
          </a:p>
          <a:p>
            <a:endParaRPr lang="it-IT" dirty="0"/>
          </a:p>
        </p:txBody>
      </p:sp>
      <p:pic>
        <p:nvPicPr>
          <p:cNvPr id="4" name="Immagine 3">
            <a:extLst>
              <a:ext uri="{FF2B5EF4-FFF2-40B4-BE49-F238E27FC236}">
                <a16:creationId xmlns:a16="http://schemas.microsoft.com/office/drawing/2014/main" id="{7D21E712-A5E2-419F-ACD4-A261CE3EF3D7}"/>
              </a:ext>
            </a:extLst>
          </p:cNvPr>
          <p:cNvPicPr>
            <a:picLocks noChangeAspect="1"/>
          </p:cNvPicPr>
          <p:nvPr/>
        </p:nvPicPr>
        <p:blipFill rotWithShape="1">
          <a:blip r:embed="rId3"/>
          <a:srcRect l="66982" t="51976" r="5665" b="39449"/>
          <a:stretch/>
        </p:blipFill>
        <p:spPr>
          <a:xfrm>
            <a:off x="2116788" y="6230186"/>
            <a:ext cx="2950163" cy="520199"/>
          </a:xfrm>
          <a:prstGeom prst="rect">
            <a:avLst/>
          </a:prstGeom>
        </p:spPr>
      </p:pic>
    </p:spTree>
    <p:extLst>
      <p:ext uri="{BB962C8B-B14F-4D97-AF65-F5344CB8AC3E}">
        <p14:creationId xmlns:p14="http://schemas.microsoft.com/office/powerpoint/2010/main" val="74653313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23" presetClass="entr" presetSubtype="16"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p:cTn id="12" dur="1250" fill="hold"/>
                                        <p:tgtEl>
                                          <p:spTgt spid="35"/>
                                        </p:tgtEl>
                                        <p:attrNameLst>
                                          <p:attrName>ppt_w</p:attrName>
                                        </p:attrNameLst>
                                      </p:cBhvr>
                                      <p:tavLst>
                                        <p:tav tm="0">
                                          <p:val>
                                            <p:fltVal val="0"/>
                                          </p:val>
                                        </p:tav>
                                        <p:tav tm="100000">
                                          <p:val>
                                            <p:strVal val="#ppt_w"/>
                                          </p:val>
                                        </p:tav>
                                      </p:tavLst>
                                    </p:anim>
                                    <p:anim calcmode="lin" valueType="num">
                                      <p:cBhvr>
                                        <p:cTn id="13" dur="1250" fill="hold"/>
                                        <p:tgtEl>
                                          <p:spTgt spid="35"/>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55" presetClass="exit" presetSubtype="0" fill="hold" grpId="1" nodeType="clickEffect">
                                  <p:stCondLst>
                                    <p:cond delay="0"/>
                                  </p:stCondLst>
                                  <p:childTnLst>
                                    <p:anim calcmode="lin" valueType="num">
                                      <p:cBhvr>
                                        <p:cTn id="17" dur="1000"/>
                                        <p:tgtEl>
                                          <p:spTgt spid="35"/>
                                        </p:tgtEl>
                                        <p:attrNameLst>
                                          <p:attrName>ppt_w</p:attrName>
                                        </p:attrNameLst>
                                      </p:cBhvr>
                                      <p:tavLst>
                                        <p:tav tm="0">
                                          <p:val>
                                            <p:strVal val="ppt_w"/>
                                          </p:val>
                                        </p:tav>
                                        <p:tav tm="100000">
                                          <p:val>
                                            <p:strVal val="ppt_w*0.70"/>
                                          </p:val>
                                        </p:tav>
                                      </p:tavLst>
                                    </p:anim>
                                    <p:anim calcmode="lin" valueType="num">
                                      <p:cBhvr>
                                        <p:cTn id="18" dur="1000"/>
                                        <p:tgtEl>
                                          <p:spTgt spid="35"/>
                                        </p:tgtEl>
                                        <p:attrNameLst>
                                          <p:attrName>ppt_h</p:attrName>
                                        </p:attrNameLst>
                                      </p:cBhvr>
                                      <p:tavLst>
                                        <p:tav tm="0">
                                          <p:val>
                                            <p:strVal val="ppt_h"/>
                                          </p:val>
                                        </p:tav>
                                        <p:tav tm="100000">
                                          <p:val>
                                            <p:strVal val="ppt_h"/>
                                          </p:val>
                                        </p:tav>
                                      </p:tavLst>
                                    </p:anim>
                                    <p:animEffect transition="out" filter="fade">
                                      <p:cBhvr>
                                        <p:cTn id="19" dur="1000"/>
                                        <p:tgtEl>
                                          <p:spTgt spid="35"/>
                                        </p:tgtEl>
                                      </p:cBhvr>
                                    </p:animEffect>
                                    <p:set>
                                      <p:cBhvr>
                                        <p:cTn id="20" dur="1" fill="hold">
                                          <p:stCondLst>
                                            <p:cond delay="999"/>
                                          </p:stCondLst>
                                        </p:cTn>
                                        <p:tgtEl>
                                          <p:spTgt spid="35"/>
                                        </p:tgtEl>
                                        <p:attrNameLst>
                                          <p:attrName>style.visibility</p:attrName>
                                        </p:attrNameLst>
                                      </p:cBhvr>
                                      <p:to>
                                        <p:strVal val="hidden"/>
                                      </p:to>
                                    </p:set>
                                  </p:childTnLst>
                                </p:cTn>
                              </p:par>
                              <p:par>
                                <p:cTn id="21" presetID="42"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1000"/>
                                        <p:tgtEl>
                                          <p:spTgt spid="37"/>
                                        </p:tgtEl>
                                      </p:cBhvr>
                                    </p:animEffect>
                                    <p:anim calcmode="lin" valueType="num">
                                      <p:cBhvr>
                                        <p:cTn id="24" dur="1000" fill="hold"/>
                                        <p:tgtEl>
                                          <p:spTgt spid="37"/>
                                        </p:tgtEl>
                                        <p:attrNameLst>
                                          <p:attrName>ppt_x</p:attrName>
                                        </p:attrNameLst>
                                      </p:cBhvr>
                                      <p:tavLst>
                                        <p:tav tm="0">
                                          <p:val>
                                            <p:strVal val="#ppt_x"/>
                                          </p:val>
                                        </p:tav>
                                        <p:tav tm="100000">
                                          <p:val>
                                            <p:strVal val="#ppt_x"/>
                                          </p:val>
                                        </p:tav>
                                      </p:tavLst>
                                    </p:anim>
                                    <p:anim calcmode="lin" valueType="num">
                                      <p:cBhvr>
                                        <p:cTn id="25" dur="1000" fill="hold"/>
                                        <p:tgtEl>
                                          <p:spTgt spid="37"/>
                                        </p:tgtEl>
                                        <p:attrNameLst>
                                          <p:attrName>ppt_y</p:attrName>
                                        </p:attrNameLst>
                                      </p:cBhvr>
                                      <p:tavLst>
                                        <p:tav tm="0">
                                          <p:val>
                                            <p:strVal val="#ppt_y+.1"/>
                                          </p:val>
                                        </p:tav>
                                        <p:tav tm="100000">
                                          <p:val>
                                            <p:strVal val="#ppt_y"/>
                                          </p:val>
                                        </p:tav>
                                      </p:tavLst>
                                    </p:anim>
                                  </p:childTnLst>
                                </p:cTn>
                              </p:par>
                              <p:par>
                                <p:cTn id="26" presetID="23" presetClass="entr" presetSubtype="16" fill="hold" grpId="0" nodeType="withEffect">
                                  <p:stCondLst>
                                    <p:cond delay="0"/>
                                  </p:stCondLst>
                                  <p:childTnLst>
                                    <p:set>
                                      <p:cBhvr>
                                        <p:cTn id="27" dur="1" fill="hold">
                                          <p:stCondLst>
                                            <p:cond delay="0"/>
                                          </p:stCondLst>
                                        </p:cTn>
                                        <p:tgtEl>
                                          <p:spTgt spid="34"/>
                                        </p:tgtEl>
                                        <p:attrNameLst>
                                          <p:attrName>style.visibility</p:attrName>
                                        </p:attrNameLst>
                                      </p:cBhvr>
                                      <p:to>
                                        <p:strVal val="visible"/>
                                      </p:to>
                                    </p:set>
                                    <p:anim calcmode="lin" valueType="num">
                                      <p:cBhvr>
                                        <p:cTn id="28" dur="1300" fill="hold"/>
                                        <p:tgtEl>
                                          <p:spTgt spid="34"/>
                                        </p:tgtEl>
                                        <p:attrNameLst>
                                          <p:attrName>ppt_w</p:attrName>
                                        </p:attrNameLst>
                                      </p:cBhvr>
                                      <p:tavLst>
                                        <p:tav tm="0">
                                          <p:val>
                                            <p:fltVal val="0"/>
                                          </p:val>
                                        </p:tav>
                                        <p:tav tm="100000">
                                          <p:val>
                                            <p:strVal val="#ppt_w"/>
                                          </p:val>
                                        </p:tav>
                                      </p:tavLst>
                                    </p:anim>
                                    <p:anim calcmode="lin" valueType="num">
                                      <p:cBhvr>
                                        <p:cTn id="29" dur="1300" fill="hold"/>
                                        <p:tgtEl>
                                          <p:spTgt spid="3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5" grpId="1" animBg="1"/>
      <p:bldP spid="37" grpId="0"/>
      <p:bldP spid="34" grpId="0" animBg="1"/>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07368" y="-343949"/>
            <a:ext cx="11176620" cy="866367"/>
          </a:xfrm>
        </p:spPr>
        <p:txBody>
          <a:bodyPr/>
          <a:lstStyle/>
          <a:p>
            <a:r>
              <a:rPr lang="it-IT" dirty="0"/>
              <a:t>Possibili Soluzioni</a:t>
            </a:r>
          </a:p>
        </p:txBody>
      </p:sp>
      <p:sp>
        <p:nvSpPr>
          <p:cNvPr id="4" name="Segnaposto testo 3"/>
          <p:cNvSpPr>
            <a:spLocks noGrp="1"/>
          </p:cNvSpPr>
          <p:nvPr>
            <p:ph type="body" sz="quarter" idx="14"/>
          </p:nvPr>
        </p:nvSpPr>
        <p:spPr>
          <a:xfrm>
            <a:off x="407368" y="1045738"/>
            <a:ext cx="9321249" cy="336511"/>
          </a:xfrm>
        </p:spPr>
        <p:txBody>
          <a:bodyPr/>
          <a:lstStyle/>
          <a:p>
            <a:r>
              <a:rPr lang="it-IT" dirty="0"/>
              <a:t>Locazione di immobile da terzi di strutture esistenti e non più utilizzate</a:t>
            </a:r>
          </a:p>
          <a:p>
            <a:endParaRPr lang="it-IT" dirty="0"/>
          </a:p>
        </p:txBody>
      </p:sp>
      <p:sp>
        <p:nvSpPr>
          <p:cNvPr id="8" name="Rettangolo 7"/>
          <p:cNvSpPr/>
          <p:nvPr/>
        </p:nvSpPr>
        <p:spPr>
          <a:xfrm>
            <a:off x="332416" y="588143"/>
            <a:ext cx="9558727" cy="369332"/>
          </a:xfrm>
          <a:prstGeom prst="rect">
            <a:avLst/>
          </a:prstGeom>
        </p:spPr>
        <p:txBody>
          <a:bodyPr wrap="square">
            <a:spAutoFit/>
          </a:bodyPr>
          <a:lstStyle/>
          <a:p>
            <a:pPr marL="182563" lvl="0" indent="-182563">
              <a:lnSpc>
                <a:spcPct val="90000"/>
              </a:lnSpc>
              <a:spcBef>
                <a:spcPts val="1000"/>
              </a:spcBef>
              <a:buClr>
                <a:srgbClr val="DC002E"/>
              </a:buClr>
              <a:buSzPct val="140000"/>
              <a:buFont typeface="Arial" panose="020B0604020202020204" pitchFamily="34" charset="0"/>
              <a:buChar char="•"/>
            </a:pPr>
            <a:r>
              <a:rPr lang="it-IT" sz="2000" dirty="0">
                <a:solidFill>
                  <a:srgbClr val="000000"/>
                </a:solidFill>
              </a:rPr>
              <a:t>Costruzione di un nuovo Centro Direzionale presso l’impianto di Firenze Osmannoro</a:t>
            </a:r>
          </a:p>
        </p:txBody>
      </p:sp>
      <p:sp>
        <p:nvSpPr>
          <p:cNvPr id="9" name="Segnaposto testo 3"/>
          <p:cNvSpPr txBox="1">
            <a:spLocks/>
          </p:cNvSpPr>
          <p:nvPr/>
        </p:nvSpPr>
        <p:spPr bwMode="auto">
          <a:xfrm>
            <a:off x="407368" y="1491795"/>
            <a:ext cx="9321249" cy="336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82563" indent="-182563" algn="l" defTabSz="914400" rtl="0" eaLnBrk="1" latinLnBrk="0" hangingPunct="1">
              <a:lnSpc>
                <a:spcPct val="90000"/>
              </a:lnSpc>
              <a:spcBef>
                <a:spcPts val="1000"/>
              </a:spcBef>
              <a:buClr>
                <a:schemeClr val="tx2"/>
              </a:buClr>
              <a:buSzPct val="140000"/>
              <a:buFont typeface="Arial" panose="020B0604020202020204" pitchFamily="34" charset="0"/>
              <a:buChar char="•"/>
              <a:defRPr sz="2000" kern="1200">
                <a:solidFill>
                  <a:schemeClr val="tx1"/>
                </a:solidFill>
                <a:latin typeface="+mn-lt"/>
                <a:ea typeface="+mn-ea"/>
                <a:cs typeface="+mn-cs"/>
              </a:defRPr>
            </a:lvl1pPr>
            <a:lvl2pPr marL="628650" indent="-176213" algn="l" defTabSz="914400" rtl="0" eaLnBrk="1" latinLnBrk="0" hangingPunct="1">
              <a:lnSpc>
                <a:spcPct val="90000"/>
              </a:lnSpc>
              <a:spcBef>
                <a:spcPts val="500"/>
              </a:spcBef>
              <a:buClr>
                <a:schemeClr val="tx2"/>
              </a:buClr>
              <a:buSzPct val="140000"/>
              <a:buFont typeface="Arial" panose="020B0604020202020204" pitchFamily="34" charset="0"/>
              <a:buChar char="•"/>
              <a:tabLst>
                <a:tab pos="806450" algn="l"/>
              </a:tabLst>
              <a:defRPr sz="1800" kern="1200">
                <a:solidFill>
                  <a:schemeClr val="tx1"/>
                </a:solidFill>
                <a:latin typeface="+mn-lt"/>
                <a:ea typeface="+mn-ea"/>
                <a:cs typeface="+mn-cs"/>
              </a:defRPr>
            </a:lvl2pPr>
            <a:lvl3pPr marL="1076325" indent="-180975" algn="l" defTabSz="714375" rtl="0" eaLnBrk="1" latinLnBrk="0" hangingPunct="1">
              <a:lnSpc>
                <a:spcPct val="90000"/>
              </a:lnSpc>
              <a:spcBef>
                <a:spcPts val="500"/>
              </a:spcBef>
              <a:buClr>
                <a:schemeClr val="tx2"/>
              </a:buClr>
              <a:buSzPct val="140000"/>
              <a:buFont typeface="Arial" panose="020B0604020202020204" pitchFamily="34" charset="0"/>
              <a:buChar char="•"/>
              <a:defRPr sz="1600" kern="1200">
                <a:solidFill>
                  <a:schemeClr val="tx1"/>
                </a:solidFill>
                <a:latin typeface="+mn-lt"/>
                <a:ea typeface="+mn-ea"/>
                <a:cs typeface="+mn-cs"/>
              </a:defRPr>
            </a:lvl3pPr>
            <a:lvl4pPr marL="1524000" indent="-180975" algn="l" defTabSz="914400" rtl="0" eaLnBrk="1" latinLnBrk="0" hangingPunct="1">
              <a:lnSpc>
                <a:spcPct val="90000"/>
              </a:lnSpc>
              <a:spcBef>
                <a:spcPts val="500"/>
              </a:spcBef>
              <a:buClr>
                <a:schemeClr val="tx2"/>
              </a:buClr>
              <a:buSzPct val="140000"/>
              <a:buFont typeface="Arial" panose="020B0604020202020204" pitchFamily="34" charset="0"/>
              <a:buChar char="•"/>
              <a:defRPr sz="1400" kern="1200">
                <a:solidFill>
                  <a:schemeClr val="tx1"/>
                </a:solidFill>
                <a:latin typeface="+mn-lt"/>
                <a:ea typeface="+mn-ea"/>
                <a:cs typeface="+mn-cs"/>
              </a:defRPr>
            </a:lvl4pPr>
            <a:lvl5pPr marL="1971675" indent="-176213" algn="l" defTabSz="914400" rtl="0" eaLnBrk="1" latinLnBrk="0" hangingPunct="1">
              <a:lnSpc>
                <a:spcPct val="90000"/>
              </a:lnSpc>
              <a:spcBef>
                <a:spcPts val="500"/>
              </a:spcBef>
              <a:buClr>
                <a:schemeClr val="tx2"/>
              </a:buClr>
              <a:buSzPct val="140000"/>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a:t>Riconversione di edifici esistenti presso l’officina di Firenze Romito non più utilizzati</a:t>
            </a:r>
          </a:p>
          <a:p>
            <a:endParaRPr lang="it-IT" dirty="0"/>
          </a:p>
        </p:txBody>
      </p:sp>
      <p:pic>
        <p:nvPicPr>
          <p:cNvPr id="12" name="Immagine 11"/>
          <p:cNvPicPr>
            <a:picLocks noChangeAspect="1"/>
          </p:cNvPicPr>
          <p:nvPr/>
        </p:nvPicPr>
        <p:blipFill rotWithShape="1">
          <a:blip r:embed="rId2"/>
          <a:srcRect l="6819" t="8755" r="15052" b="10244"/>
          <a:stretch/>
        </p:blipFill>
        <p:spPr>
          <a:xfrm>
            <a:off x="2540232" y="1895666"/>
            <a:ext cx="6523558" cy="422704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34925">
            <a:noFill/>
          </a:ln>
        </p:spPr>
      </p:pic>
      <p:sp>
        <p:nvSpPr>
          <p:cNvPr id="17" name="CasellaDiTesto 16"/>
          <p:cNvSpPr txBox="1"/>
          <p:nvPr/>
        </p:nvSpPr>
        <p:spPr>
          <a:xfrm>
            <a:off x="3325662" y="2065361"/>
            <a:ext cx="1228921" cy="400110"/>
          </a:xfrm>
          <a:prstGeom prst="rect">
            <a:avLst/>
          </a:prstGeom>
          <a:noFill/>
        </p:spPr>
        <p:txBody>
          <a:bodyPr wrap="square" rtlCol="0">
            <a:spAutoFit/>
          </a:bodyPr>
          <a:lstStyle/>
          <a:p>
            <a:r>
              <a:rPr lang="it-IT" sz="2000" b="1" dirty="0">
                <a:solidFill>
                  <a:srgbClr val="FF0000"/>
                </a:solidFill>
                <a:effectLst>
                  <a:outerShdw blurRad="38100" dist="38100" dir="2700000" algn="tl">
                    <a:srgbClr val="000000">
                      <a:alpha val="43137"/>
                    </a:srgbClr>
                  </a:outerShdw>
                </a:effectLst>
              </a:rPr>
              <a:t>Edificio C</a:t>
            </a:r>
          </a:p>
        </p:txBody>
      </p:sp>
      <p:sp>
        <p:nvSpPr>
          <p:cNvPr id="20" name="CasellaDiTesto 19"/>
          <p:cNvSpPr txBox="1"/>
          <p:nvPr/>
        </p:nvSpPr>
        <p:spPr>
          <a:xfrm>
            <a:off x="6603707" y="3240145"/>
            <a:ext cx="2922213" cy="369332"/>
          </a:xfrm>
          <a:prstGeom prst="rect">
            <a:avLst/>
          </a:prstGeom>
          <a:noFill/>
        </p:spPr>
        <p:txBody>
          <a:bodyPr wrap="square" rtlCol="0">
            <a:spAutoFit/>
          </a:bodyPr>
          <a:lstStyle/>
          <a:p>
            <a:r>
              <a:rPr lang="it-IT" b="1" dirty="0">
                <a:solidFill>
                  <a:srgbClr val="FF0000"/>
                </a:solidFill>
                <a:effectLst>
                  <a:outerShdw blurRad="38100" dist="38100" dir="2700000" algn="tl">
                    <a:srgbClr val="000000">
                      <a:alpha val="43137"/>
                    </a:srgbClr>
                  </a:outerShdw>
                </a:effectLst>
              </a:rPr>
              <a:t>Galleria di collegamento</a:t>
            </a:r>
          </a:p>
        </p:txBody>
      </p:sp>
      <p:cxnSp>
        <p:nvCxnSpPr>
          <p:cNvPr id="11" name="Connettore 2 10"/>
          <p:cNvCxnSpPr>
            <a:stCxn id="20" idx="1"/>
          </p:cNvCxnSpPr>
          <p:nvPr/>
        </p:nvCxnSpPr>
        <p:spPr>
          <a:xfrm flipH="1" flipV="1">
            <a:off x="6163754" y="3056792"/>
            <a:ext cx="439953" cy="368019"/>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cxnSp>
        <p:nvCxnSpPr>
          <p:cNvPr id="14" name="Connettore 2 13"/>
          <p:cNvCxnSpPr/>
          <p:nvPr/>
        </p:nvCxnSpPr>
        <p:spPr>
          <a:xfrm>
            <a:off x="3931414" y="2407305"/>
            <a:ext cx="8708" cy="45572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5" name="CasellaDiTesto 24"/>
          <p:cNvSpPr txBox="1"/>
          <p:nvPr/>
        </p:nvSpPr>
        <p:spPr>
          <a:xfrm>
            <a:off x="4578026" y="2320567"/>
            <a:ext cx="1228921" cy="400110"/>
          </a:xfrm>
          <a:prstGeom prst="rect">
            <a:avLst/>
          </a:prstGeom>
          <a:noFill/>
        </p:spPr>
        <p:txBody>
          <a:bodyPr wrap="square" rtlCol="0">
            <a:spAutoFit/>
          </a:bodyPr>
          <a:lstStyle/>
          <a:p>
            <a:r>
              <a:rPr lang="it-IT" sz="2000" b="1" dirty="0">
                <a:solidFill>
                  <a:srgbClr val="FF0000"/>
                </a:solidFill>
                <a:effectLst>
                  <a:outerShdw blurRad="38100" dist="38100" dir="2700000" algn="tl">
                    <a:srgbClr val="000000">
                      <a:alpha val="43137"/>
                    </a:srgbClr>
                  </a:outerShdw>
                </a:effectLst>
              </a:rPr>
              <a:t>Edificio B</a:t>
            </a:r>
          </a:p>
        </p:txBody>
      </p:sp>
      <p:cxnSp>
        <p:nvCxnSpPr>
          <p:cNvPr id="26" name="Connettore 2 25"/>
          <p:cNvCxnSpPr/>
          <p:nvPr/>
        </p:nvCxnSpPr>
        <p:spPr>
          <a:xfrm>
            <a:off x="5215929" y="2621441"/>
            <a:ext cx="8708" cy="45572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7" name="Connettore 2 26"/>
          <p:cNvCxnSpPr/>
          <p:nvPr/>
        </p:nvCxnSpPr>
        <p:spPr>
          <a:xfrm>
            <a:off x="6766054" y="2226672"/>
            <a:ext cx="8708" cy="45572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9" name="CasellaDiTesto 28"/>
          <p:cNvSpPr txBox="1"/>
          <p:nvPr/>
        </p:nvSpPr>
        <p:spPr>
          <a:xfrm>
            <a:off x="6181278" y="1892308"/>
            <a:ext cx="1228921" cy="400110"/>
          </a:xfrm>
          <a:prstGeom prst="rect">
            <a:avLst/>
          </a:prstGeom>
          <a:noFill/>
        </p:spPr>
        <p:txBody>
          <a:bodyPr wrap="square" rtlCol="0">
            <a:spAutoFit/>
          </a:bodyPr>
          <a:lstStyle/>
          <a:p>
            <a:r>
              <a:rPr lang="it-IT" sz="2000" b="1" dirty="0">
                <a:solidFill>
                  <a:srgbClr val="FF0000"/>
                </a:solidFill>
                <a:effectLst>
                  <a:outerShdw blurRad="38100" dist="38100" dir="2700000" algn="tl">
                    <a:srgbClr val="000000">
                      <a:alpha val="43137"/>
                    </a:srgbClr>
                  </a:outerShdw>
                </a:effectLst>
              </a:rPr>
              <a:t>Edificio A</a:t>
            </a:r>
          </a:p>
        </p:txBody>
      </p:sp>
      <p:pic>
        <p:nvPicPr>
          <p:cNvPr id="18" name="Immagine 17">
            <a:extLst>
              <a:ext uri="{FF2B5EF4-FFF2-40B4-BE49-F238E27FC236}">
                <a16:creationId xmlns:a16="http://schemas.microsoft.com/office/drawing/2014/main" id="{A74CF2B8-2BE5-4892-80AD-560CAB66C164}"/>
              </a:ext>
            </a:extLst>
          </p:cNvPr>
          <p:cNvPicPr>
            <a:picLocks noChangeAspect="1"/>
          </p:cNvPicPr>
          <p:nvPr/>
        </p:nvPicPr>
        <p:blipFill rotWithShape="1">
          <a:blip r:embed="rId3"/>
          <a:srcRect l="66982" t="51976" r="5665" b="39449"/>
          <a:stretch/>
        </p:blipFill>
        <p:spPr>
          <a:xfrm>
            <a:off x="2116788" y="6230186"/>
            <a:ext cx="2950163" cy="520199"/>
          </a:xfrm>
          <a:prstGeom prst="rect">
            <a:avLst/>
          </a:prstGeom>
        </p:spPr>
      </p:pic>
    </p:spTree>
    <p:extLst>
      <p:ext uri="{BB962C8B-B14F-4D97-AF65-F5344CB8AC3E}">
        <p14:creationId xmlns:p14="http://schemas.microsoft.com/office/powerpoint/2010/main" val="96296048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1000" fill="hold"/>
                                        <p:tgtEl>
                                          <p:spTgt spid="12"/>
                                        </p:tgtEl>
                                        <p:attrNameLst>
                                          <p:attrName>ppt_w</p:attrName>
                                        </p:attrNameLst>
                                      </p:cBhvr>
                                      <p:tavLst>
                                        <p:tav tm="0">
                                          <p:val>
                                            <p:fltVal val="0"/>
                                          </p:val>
                                        </p:tav>
                                        <p:tav tm="100000">
                                          <p:val>
                                            <p:strVal val="#ppt_w"/>
                                          </p:val>
                                        </p:tav>
                                      </p:tavLst>
                                    </p:anim>
                                    <p:anim calcmode="lin" valueType="num">
                                      <p:cBhvr>
                                        <p:cTn id="29" dur="1000" fill="hold"/>
                                        <p:tgtEl>
                                          <p:spTgt spid="12"/>
                                        </p:tgtEl>
                                        <p:attrNameLst>
                                          <p:attrName>ppt_h</p:attrName>
                                        </p:attrNameLst>
                                      </p:cBhvr>
                                      <p:tavLst>
                                        <p:tav tm="0">
                                          <p:val>
                                            <p:fltVal val="0"/>
                                          </p:val>
                                        </p:tav>
                                        <p:tav tm="100000">
                                          <p:val>
                                            <p:strVal val="#ppt_h"/>
                                          </p:val>
                                        </p:tav>
                                      </p:tavLst>
                                    </p:anim>
                                    <p:anim calcmode="lin" valueType="num">
                                      <p:cBhvr>
                                        <p:cTn id="30" dur="1000" fill="hold"/>
                                        <p:tgtEl>
                                          <p:spTgt spid="12"/>
                                        </p:tgtEl>
                                        <p:attrNameLst>
                                          <p:attrName>style.rotation</p:attrName>
                                        </p:attrNameLst>
                                      </p:cBhvr>
                                      <p:tavLst>
                                        <p:tav tm="0">
                                          <p:val>
                                            <p:fltVal val="90"/>
                                          </p:val>
                                        </p:tav>
                                        <p:tav tm="100000">
                                          <p:val>
                                            <p:fltVal val="0"/>
                                          </p:val>
                                        </p:tav>
                                      </p:tavLst>
                                    </p:anim>
                                    <p:animEffect transition="in" filter="fade">
                                      <p:cBhvr>
                                        <p:cTn id="31" dur="10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par>
                                <p:cTn id="39" presetID="47"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000"/>
                                        <p:tgtEl>
                                          <p:spTgt spid="14"/>
                                        </p:tgtEl>
                                      </p:cBhvr>
                                    </p:animEffect>
                                    <p:anim calcmode="lin" valueType="num">
                                      <p:cBhvr>
                                        <p:cTn id="42" dur="1000" fill="hold"/>
                                        <p:tgtEl>
                                          <p:spTgt spid="14"/>
                                        </p:tgtEl>
                                        <p:attrNameLst>
                                          <p:attrName>ppt_x</p:attrName>
                                        </p:attrNameLst>
                                      </p:cBhvr>
                                      <p:tavLst>
                                        <p:tav tm="0">
                                          <p:val>
                                            <p:strVal val="#ppt_x"/>
                                          </p:val>
                                        </p:tav>
                                        <p:tav tm="100000">
                                          <p:val>
                                            <p:strVal val="#ppt_x"/>
                                          </p:val>
                                        </p:tav>
                                      </p:tavLst>
                                    </p:anim>
                                    <p:anim calcmode="lin" valueType="num">
                                      <p:cBhvr>
                                        <p:cTn id="43" dur="1000" fill="hold"/>
                                        <p:tgtEl>
                                          <p:spTgt spid="14"/>
                                        </p:tgtEl>
                                        <p:attrNameLst>
                                          <p:attrName>ppt_y</p:attrName>
                                        </p:attrNameLst>
                                      </p:cBhvr>
                                      <p:tavLst>
                                        <p:tav tm="0">
                                          <p:val>
                                            <p:strVal val="#ppt_y-.1"/>
                                          </p:val>
                                        </p:tav>
                                        <p:tav tm="100000">
                                          <p:val>
                                            <p:strVal val="#ppt_y"/>
                                          </p:val>
                                        </p:tav>
                                      </p:tavLst>
                                    </p:anim>
                                  </p:childTnLst>
                                </p:cTn>
                              </p:par>
                              <p:par>
                                <p:cTn id="44" presetID="47" presetClass="entr" presetSubtype="0"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1000"/>
                                        <p:tgtEl>
                                          <p:spTgt spid="25"/>
                                        </p:tgtEl>
                                      </p:cBhvr>
                                    </p:animEffect>
                                    <p:anim calcmode="lin" valueType="num">
                                      <p:cBhvr>
                                        <p:cTn id="47" dur="1000" fill="hold"/>
                                        <p:tgtEl>
                                          <p:spTgt spid="25"/>
                                        </p:tgtEl>
                                        <p:attrNameLst>
                                          <p:attrName>ppt_x</p:attrName>
                                        </p:attrNameLst>
                                      </p:cBhvr>
                                      <p:tavLst>
                                        <p:tav tm="0">
                                          <p:val>
                                            <p:strVal val="#ppt_x"/>
                                          </p:val>
                                        </p:tav>
                                        <p:tav tm="100000">
                                          <p:val>
                                            <p:strVal val="#ppt_x"/>
                                          </p:val>
                                        </p:tav>
                                      </p:tavLst>
                                    </p:anim>
                                    <p:anim calcmode="lin" valueType="num">
                                      <p:cBhvr>
                                        <p:cTn id="48" dur="1000" fill="hold"/>
                                        <p:tgtEl>
                                          <p:spTgt spid="25"/>
                                        </p:tgtEl>
                                        <p:attrNameLst>
                                          <p:attrName>ppt_y</p:attrName>
                                        </p:attrNameLst>
                                      </p:cBhvr>
                                      <p:tavLst>
                                        <p:tav tm="0">
                                          <p:val>
                                            <p:strVal val="#ppt_y-.1"/>
                                          </p:val>
                                        </p:tav>
                                        <p:tav tm="100000">
                                          <p:val>
                                            <p:strVal val="#ppt_y"/>
                                          </p:val>
                                        </p:tav>
                                      </p:tavLst>
                                    </p:anim>
                                  </p:childTnLst>
                                </p:cTn>
                              </p:par>
                              <p:par>
                                <p:cTn id="49" presetID="47" presetClass="entr" presetSubtype="0" fill="hold" nodeType="with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1000"/>
                                        <p:tgtEl>
                                          <p:spTgt spid="26"/>
                                        </p:tgtEl>
                                      </p:cBhvr>
                                    </p:animEffect>
                                    <p:anim calcmode="lin" valueType="num">
                                      <p:cBhvr>
                                        <p:cTn id="52" dur="1000" fill="hold"/>
                                        <p:tgtEl>
                                          <p:spTgt spid="26"/>
                                        </p:tgtEl>
                                        <p:attrNameLst>
                                          <p:attrName>ppt_x</p:attrName>
                                        </p:attrNameLst>
                                      </p:cBhvr>
                                      <p:tavLst>
                                        <p:tav tm="0">
                                          <p:val>
                                            <p:strVal val="#ppt_x"/>
                                          </p:val>
                                        </p:tav>
                                        <p:tav tm="100000">
                                          <p:val>
                                            <p:strVal val="#ppt_x"/>
                                          </p:val>
                                        </p:tav>
                                      </p:tavLst>
                                    </p:anim>
                                    <p:anim calcmode="lin" valueType="num">
                                      <p:cBhvr>
                                        <p:cTn id="53" dur="1000" fill="hold"/>
                                        <p:tgtEl>
                                          <p:spTgt spid="26"/>
                                        </p:tgtEl>
                                        <p:attrNameLst>
                                          <p:attrName>ppt_y</p:attrName>
                                        </p:attrNameLst>
                                      </p:cBhvr>
                                      <p:tavLst>
                                        <p:tav tm="0">
                                          <p:val>
                                            <p:strVal val="#ppt_y-.1"/>
                                          </p:val>
                                        </p:tav>
                                        <p:tav tm="100000">
                                          <p:val>
                                            <p:strVal val="#ppt_y"/>
                                          </p:val>
                                        </p:tav>
                                      </p:tavLst>
                                    </p:anim>
                                  </p:childTnLst>
                                </p:cTn>
                              </p:par>
                              <p:par>
                                <p:cTn id="54" presetID="47" presetClass="entr" presetSubtype="0" fill="hold" grpId="0" nodeType="with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fade">
                                      <p:cBhvr>
                                        <p:cTn id="56" dur="1000"/>
                                        <p:tgtEl>
                                          <p:spTgt spid="29"/>
                                        </p:tgtEl>
                                      </p:cBhvr>
                                    </p:animEffect>
                                    <p:anim calcmode="lin" valueType="num">
                                      <p:cBhvr>
                                        <p:cTn id="57" dur="1000" fill="hold"/>
                                        <p:tgtEl>
                                          <p:spTgt spid="29"/>
                                        </p:tgtEl>
                                        <p:attrNameLst>
                                          <p:attrName>ppt_x</p:attrName>
                                        </p:attrNameLst>
                                      </p:cBhvr>
                                      <p:tavLst>
                                        <p:tav tm="0">
                                          <p:val>
                                            <p:strVal val="#ppt_x"/>
                                          </p:val>
                                        </p:tav>
                                        <p:tav tm="100000">
                                          <p:val>
                                            <p:strVal val="#ppt_x"/>
                                          </p:val>
                                        </p:tav>
                                      </p:tavLst>
                                    </p:anim>
                                    <p:anim calcmode="lin" valueType="num">
                                      <p:cBhvr>
                                        <p:cTn id="58" dur="1000" fill="hold"/>
                                        <p:tgtEl>
                                          <p:spTgt spid="29"/>
                                        </p:tgtEl>
                                        <p:attrNameLst>
                                          <p:attrName>ppt_y</p:attrName>
                                        </p:attrNameLst>
                                      </p:cBhvr>
                                      <p:tavLst>
                                        <p:tav tm="0">
                                          <p:val>
                                            <p:strVal val="#ppt_y-.1"/>
                                          </p:val>
                                        </p:tav>
                                        <p:tav tm="100000">
                                          <p:val>
                                            <p:strVal val="#ppt_y"/>
                                          </p:val>
                                        </p:tav>
                                      </p:tavLst>
                                    </p:anim>
                                  </p:childTnLst>
                                </p:cTn>
                              </p:par>
                              <p:par>
                                <p:cTn id="59" presetID="47" presetClass="entr" presetSubtype="0" fill="hold" nodeType="with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1000"/>
                                        <p:tgtEl>
                                          <p:spTgt spid="27"/>
                                        </p:tgtEl>
                                      </p:cBhvr>
                                    </p:animEffect>
                                    <p:anim calcmode="lin" valueType="num">
                                      <p:cBhvr>
                                        <p:cTn id="62" dur="1000" fill="hold"/>
                                        <p:tgtEl>
                                          <p:spTgt spid="27"/>
                                        </p:tgtEl>
                                        <p:attrNameLst>
                                          <p:attrName>ppt_x</p:attrName>
                                        </p:attrNameLst>
                                      </p:cBhvr>
                                      <p:tavLst>
                                        <p:tav tm="0">
                                          <p:val>
                                            <p:strVal val="#ppt_x"/>
                                          </p:val>
                                        </p:tav>
                                        <p:tav tm="100000">
                                          <p:val>
                                            <p:strVal val="#ppt_x"/>
                                          </p:val>
                                        </p:tav>
                                      </p:tavLst>
                                    </p:anim>
                                    <p:anim calcmode="lin" valueType="num">
                                      <p:cBhvr>
                                        <p:cTn id="63" dur="1000" fill="hold"/>
                                        <p:tgtEl>
                                          <p:spTgt spid="27"/>
                                        </p:tgtEl>
                                        <p:attrNameLst>
                                          <p:attrName>ppt_y</p:attrName>
                                        </p:attrNameLst>
                                      </p:cBhvr>
                                      <p:tavLst>
                                        <p:tav tm="0">
                                          <p:val>
                                            <p:strVal val="#ppt_y-.1"/>
                                          </p:val>
                                        </p:tav>
                                        <p:tav tm="100000">
                                          <p:val>
                                            <p:strVal val="#ppt_y"/>
                                          </p:val>
                                        </p:tav>
                                      </p:tavLst>
                                    </p:anim>
                                  </p:childTnLst>
                                </p:cTn>
                              </p:par>
                              <p:par>
                                <p:cTn id="64" presetID="22" presetClass="entr" presetSubtype="4" fill="hold" nodeType="with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wipe(down)">
                                      <p:cBhvr>
                                        <p:cTn id="66" dur="1000"/>
                                        <p:tgtEl>
                                          <p:spTgt spid="11"/>
                                        </p:tgtEl>
                                      </p:cBhvr>
                                    </p:animEffect>
                                  </p:childTnLst>
                                </p:cTn>
                              </p:par>
                              <p:par>
                                <p:cTn id="67" presetID="22" presetClass="entr" presetSubtype="4" fill="hold" grpId="0" nodeType="with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wipe(down)">
                                      <p:cBhvr>
                                        <p:cTn id="69"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8" grpId="0"/>
      <p:bldP spid="9" grpId="0"/>
      <p:bldP spid="17" grpId="0"/>
      <p:bldP spid="20" grpId="0"/>
      <p:bldP spid="25" grpId="0"/>
      <p:bldP spid="2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07368" y="204716"/>
            <a:ext cx="5147271" cy="525173"/>
          </a:xfrm>
        </p:spPr>
        <p:txBody>
          <a:bodyPr/>
          <a:lstStyle/>
          <a:p>
            <a:r>
              <a:rPr lang="it-IT" dirty="0"/>
              <a:t>Inserimento nel tessuto urbano</a:t>
            </a:r>
          </a:p>
        </p:txBody>
      </p:sp>
      <p:pic>
        <p:nvPicPr>
          <p:cNvPr id="7" name="Immagine 6"/>
          <p:cNvPicPr>
            <a:picLocks noChangeAspect="1"/>
          </p:cNvPicPr>
          <p:nvPr/>
        </p:nvPicPr>
        <p:blipFill rotWithShape="1">
          <a:blip r:embed="rId2"/>
          <a:srcRect l="17861" t="9134" r="4751" b="7881"/>
          <a:stretch/>
        </p:blipFill>
        <p:spPr>
          <a:xfrm>
            <a:off x="407368" y="921393"/>
            <a:ext cx="6385167" cy="4279355"/>
          </a:xfrm>
          <a:prstGeom prst="rect">
            <a:avLst/>
          </a:prstGeom>
        </p:spPr>
      </p:pic>
      <p:pic>
        <p:nvPicPr>
          <p:cNvPr id="3" name="Immagine 2"/>
          <p:cNvPicPr>
            <a:picLocks noChangeAspect="1"/>
          </p:cNvPicPr>
          <p:nvPr/>
        </p:nvPicPr>
        <p:blipFill rotWithShape="1">
          <a:blip r:embed="rId3"/>
          <a:srcRect l="18037" t="10236" r="17602" b="7424"/>
          <a:stretch/>
        </p:blipFill>
        <p:spPr>
          <a:xfrm>
            <a:off x="6232001" y="907310"/>
            <a:ext cx="5351987" cy="4279355"/>
          </a:xfrm>
          <a:prstGeom prst="rect">
            <a:avLst/>
          </a:prstGeom>
        </p:spPr>
      </p:pic>
      <p:sp>
        <p:nvSpPr>
          <p:cNvPr id="9" name="Ovale 8"/>
          <p:cNvSpPr/>
          <p:nvPr/>
        </p:nvSpPr>
        <p:spPr>
          <a:xfrm>
            <a:off x="2060812" y="2101755"/>
            <a:ext cx="736979" cy="64144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Ovale 9"/>
          <p:cNvSpPr/>
          <p:nvPr/>
        </p:nvSpPr>
        <p:spPr>
          <a:xfrm>
            <a:off x="2023158" y="2155910"/>
            <a:ext cx="812285" cy="586853"/>
          </a:xfrm>
          <a:prstGeom prst="ellipse">
            <a:avLst/>
          </a:prstGeom>
          <a:noFill/>
          <a:ln w="444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Ovale 10"/>
          <p:cNvSpPr/>
          <p:nvPr/>
        </p:nvSpPr>
        <p:spPr>
          <a:xfrm>
            <a:off x="9249741" y="2155910"/>
            <a:ext cx="700902" cy="586853"/>
          </a:xfrm>
          <a:prstGeom prst="ellipse">
            <a:avLst/>
          </a:prstGeom>
          <a:noFill/>
          <a:ln w="444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2" name="Immagine 11">
            <a:extLst>
              <a:ext uri="{FF2B5EF4-FFF2-40B4-BE49-F238E27FC236}">
                <a16:creationId xmlns:a16="http://schemas.microsoft.com/office/drawing/2014/main" id="{AC12A9A8-BDCE-48EF-942C-6D89D12D45A9}"/>
              </a:ext>
            </a:extLst>
          </p:cNvPr>
          <p:cNvPicPr>
            <a:picLocks noChangeAspect="1"/>
          </p:cNvPicPr>
          <p:nvPr/>
        </p:nvPicPr>
        <p:blipFill rotWithShape="1">
          <a:blip r:embed="rId4"/>
          <a:srcRect l="66982" t="51976" r="5665" b="39449"/>
          <a:stretch/>
        </p:blipFill>
        <p:spPr>
          <a:xfrm>
            <a:off x="2116788" y="6230186"/>
            <a:ext cx="2950163" cy="520199"/>
          </a:xfrm>
          <a:prstGeom prst="rect">
            <a:avLst/>
          </a:prstGeom>
        </p:spPr>
      </p:pic>
    </p:spTree>
    <p:extLst>
      <p:ext uri="{BB962C8B-B14F-4D97-AF65-F5344CB8AC3E}">
        <p14:creationId xmlns:p14="http://schemas.microsoft.com/office/powerpoint/2010/main" val="6676901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fltVal val="0"/>
                                          </p:val>
                                        </p:tav>
                                        <p:tav tm="100000">
                                          <p:val>
                                            <p:strVal val="#ppt_w"/>
                                          </p:val>
                                        </p:tav>
                                      </p:tavLst>
                                    </p:anim>
                                    <p:anim calcmode="lin" valueType="num">
                                      <p:cBhvr>
                                        <p:cTn id="12" dur="1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ppt_w</p:attrName>
                                        </p:attrNameLst>
                                      </p:cBhvr>
                                      <p:tavLst>
                                        <p:tav tm="0">
                                          <p:val>
                                            <p:fltVal val="0"/>
                                          </p:val>
                                        </p:tav>
                                        <p:tav tm="100000">
                                          <p:val>
                                            <p:strVal val="#ppt_w"/>
                                          </p:val>
                                        </p:tav>
                                      </p:tavLst>
                                    </p:anim>
                                    <p:anim calcmode="lin" valueType="num">
                                      <p:cBhvr>
                                        <p:cTn id="18" dur="1000" fill="hold"/>
                                        <p:tgtEl>
                                          <p:spTgt spid="10"/>
                                        </p:tgtEl>
                                        <p:attrNameLst>
                                          <p:attrName>ppt_h</p:attrName>
                                        </p:attrNameLst>
                                      </p:cBhvr>
                                      <p:tavLst>
                                        <p:tav tm="0">
                                          <p:val>
                                            <p:fltVal val="0"/>
                                          </p:val>
                                        </p:tav>
                                        <p:tav tm="100000">
                                          <p:val>
                                            <p:strVal val="#ppt_h"/>
                                          </p:val>
                                        </p:tav>
                                      </p:tavLst>
                                    </p:anim>
                                    <p:anim calcmode="lin" valueType="num">
                                      <p:cBhvr>
                                        <p:cTn id="19" dur="1000" fill="hold"/>
                                        <p:tgtEl>
                                          <p:spTgt spid="10"/>
                                        </p:tgtEl>
                                        <p:attrNameLst>
                                          <p:attrName>style.rotation</p:attrName>
                                        </p:attrNameLst>
                                      </p:cBhvr>
                                      <p:tavLst>
                                        <p:tav tm="0">
                                          <p:val>
                                            <p:fltVal val="90"/>
                                          </p:val>
                                        </p:tav>
                                        <p:tav tm="100000">
                                          <p:val>
                                            <p:fltVal val="0"/>
                                          </p:val>
                                        </p:tav>
                                      </p:tavLst>
                                    </p:anim>
                                    <p:animEffect transition="in" filter="fade">
                                      <p:cBhvr>
                                        <p:cTn id="20" dur="1000"/>
                                        <p:tgtEl>
                                          <p:spTgt spid="10"/>
                                        </p:tgtEl>
                                      </p:cBhvr>
                                    </p:animEffect>
                                  </p:childTnLst>
                                </p:cTn>
                              </p:par>
                              <p:par>
                                <p:cTn id="21" presetID="3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1000" fill="hold"/>
                                        <p:tgtEl>
                                          <p:spTgt spid="11"/>
                                        </p:tgtEl>
                                        <p:attrNameLst>
                                          <p:attrName>ppt_w</p:attrName>
                                        </p:attrNameLst>
                                      </p:cBhvr>
                                      <p:tavLst>
                                        <p:tav tm="0">
                                          <p:val>
                                            <p:fltVal val="0"/>
                                          </p:val>
                                        </p:tav>
                                        <p:tav tm="100000">
                                          <p:val>
                                            <p:strVal val="#ppt_w"/>
                                          </p:val>
                                        </p:tav>
                                      </p:tavLst>
                                    </p:anim>
                                    <p:anim calcmode="lin" valueType="num">
                                      <p:cBhvr>
                                        <p:cTn id="24" dur="1000" fill="hold"/>
                                        <p:tgtEl>
                                          <p:spTgt spid="11"/>
                                        </p:tgtEl>
                                        <p:attrNameLst>
                                          <p:attrName>ppt_h</p:attrName>
                                        </p:attrNameLst>
                                      </p:cBhvr>
                                      <p:tavLst>
                                        <p:tav tm="0">
                                          <p:val>
                                            <p:fltVal val="0"/>
                                          </p:val>
                                        </p:tav>
                                        <p:tav tm="100000">
                                          <p:val>
                                            <p:strVal val="#ppt_h"/>
                                          </p:val>
                                        </p:tav>
                                      </p:tavLst>
                                    </p:anim>
                                    <p:anim calcmode="lin" valueType="num">
                                      <p:cBhvr>
                                        <p:cTn id="25" dur="1000" fill="hold"/>
                                        <p:tgtEl>
                                          <p:spTgt spid="11"/>
                                        </p:tgtEl>
                                        <p:attrNameLst>
                                          <p:attrName>style.rotation</p:attrName>
                                        </p:attrNameLst>
                                      </p:cBhvr>
                                      <p:tavLst>
                                        <p:tav tm="0">
                                          <p:val>
                                            <p:fltVal val="90"/>
                                          </p:val>
                                        </p:tav>
                                        <p:tav tm="100000">
                                          <p:val>
                                            <p:fltVal val="0"/>
                                          </p:val>
                                        </p:tav>
                                      </p:tavLst>
                                    </p:anim>
                                    <p:animEffect transition="in" filter="fade">
                                      <p:cBhvr>
                                        <p:cTn id="2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07368" y="-287385"/>
            <a:ext cx="11176620" cy="866367"/>
          </a:xfrm>
        </p:spPr>
        <p:txBody>
          <a:bodyPr/>
          <a:lstStyle/>
          <a:p>
            <a:r>
              <a:rPr lang="it-IT" dirty="0"/>
              <a:t>Come era</a:t>
            </a:r>
          </a:p>
        </p:txBody>
      </p:sp>
      <p:pic>
        <p:nvPicPr>
          <p:cNvPr id="9" name="Immagine 8"/>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916925" y="647653"/>
            <a:ext cx="7685231" cy="5548838"/>
          </a:xfrm>
          <a:prstGeom prst="rect">
            <a:avLst/>
          </a:prstGeom>
        </p:spPr>
      </p:pic>
      <p:pic>
        <p:nvPicPr>
          <p:cNvPr id="3" name="Immagine 2"/>
          <p:cNvPicPr>
            <a:picLocks noChangeAspect="1"/>
          </p:cNvPicPr>
          <p:nvPr/>
        </p:nvPicPr>
        <p:blipFill rotWithShape="1">
          <a:blip r:embed="rId3"/>
          <a:srcRect l="13855" t="32833" r="9686" b="6167"/>
          <a:stretch/>
        </p:blipFill>
        <p:spPr>
          <a:xfrm>
            <a:off x="407368" y="3742522"/>
            <a:ext cx="4973743" cy="2480095"/>
          </a:xfrm>
          <a:prstGeom prst="rect">
            <a:avLst/>
          </a:prstGeom>
        </p:spPr>
      </p:pic>
      <p:pic>
        <p:nvPicPr>
          <p:cNvPr id="4" name="Immagine 3"/>
          <p:cNvPicPr>
            <a:picLocks noChangeAspect="1"/>
          </p:cNvPicPr>
          <p:nvPr/>
        </p:nvPicPr>
        <p:blipFill rotWithShape="1">
          <a:blip r:embed="rId4"/>
          <a:srcRect l="18125" t="22334" r="21458" b="10833"/>
          <a:stretch/>
        </p:blipFill>
        <p:spPr>
          <a:xfrm>
            <a:off x="417578" y="647653"/>
            <a:ext cx="4937407" cy="3413622"/>
          </a:xfrm>
          <a:prstGeom prst="rect">
            <a:avLst/>
          </a:prstGeom>
        </p:spPr>
      </p:pic>
      <p:pic>
        <p:nvPicPr>
          <p:cNvPr id="8" name="Immagine 7">
            <a:extLst>
              <a:ext uri="{FF2B5EF4-FFF2-40B4-BE49-F238E27FC236}">
                <a16:creationId xmlns:a16="http://schemas.microsoft.com/office/drawing/2014/main" id="{AD821015-9B4C-4742-9E95-5B0D391338C9}"/>
              </a:ext>
            </a:extLst>
          </p:cNvPr>
          <p:cNvPicPr>
            <a:picLocks noChangeAspect="1"/>
          </p:cNvPicPr>
          <p:nvPr/>
        </p:nvPicPr>
        <p:blipFill rotWithShape="1">
          <a:blip r:embed="rId5"/>
          <a:srcRect l="66982" t="51976" r="5665" b="39449"/>
          <a:stretch/>
        </p:blipFill>
        <p:spPr>
          <a:xfrm>
            <a:off x="2116788" y="6230186"/>
            <a:ext cx="2950163" cy="520199"/>
          </a:xfrm>
          <a:prstGeom prst="rect">
            <a:avLst/>
          </a:prstGeom>
        </p:spPr>
      </p:pic>
    </p:spTree>
    <p:extLst>
      <p:ext uri="{BB962C8B-B14F-4D97-AF65-F5344CB8AC3E}">
        <p14:creationId xmlns:p14="http://schemas.microsoft.com/office/powerpoint/2010/main" val="341364632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1000"/>
                                        <p:tgtEl>
                                          <p:spTgt spid="3"/>
                                        </p:tgtEl>
                                      </p:cBhvr>
                                    </p:animEffect>
                                  </p:childTnLst>
                                </p:cTn>
                              </p:par>
                              <p:par>
                                <p:cTn id="11" presetID="22" presetClass="entr" presetSubtype="2"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right)">
                                      <p:cBhvr>
                                        <p:cTn id="1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07368" y="125668"/>
            <a:ext cx="5309506" cy="536505"/>
          </a:xfrm>
        </p:spPr>
        <p:txBody>
          <a:bodyPr/>
          <a:lstStyle/>
          <a:p>
            <a:r>
              <a:rPr lang="it-IT" dirty="0"/>
              <a:t>Attività e Tempi</a:t>
            </a:r>
          </a:p>
        </p:txBody>
      </p:sp>
      <p:sp>
        <p:nvSpPr>
          <p:cNvPr id="4" name="Segnaposto testo 3"/>
          <p:cNvSpPr>
            <a:spLocks noGrp="1"/>
          </p:cNvSpPr>
          <p:nvPr>
            <p:ph type="body" sz="quarter" idx="14"/>
          </p:nvPr>
        </p:nvSpPr>
        <p:spPr>
          <a:xfrm>
            <a:off x="109568" y="1280321"/>
            <a:ext cx="1054173" cy="273310"/>
          </a:xfrm>
        </p:spPr>
        <p:txBody>
          <a:bodyPr/>
          <a:lstStyle/>
          <a:p>
            <a:pPr marL="0" indent="0">
              <a:buNone/>
            </a:pPr>
            <a:r>
              <a:rPr lang="it-IT" sz="1800" dirty="0"/>
              <a:t>05/2014</a:t>
            </a:r>
          </a:p>
        </p:txBody>
      </p:sp>
      <p:sp>
        <p:nvSpPr>
          <p:cNvPr id="8" name="Freccia a destra 7"/>
          <p:cNvSpPr/>
          <p:nvPr/>
        </p:nvSpPr>
        <p:spPr>
          <a:xfrm>
            <a:off x="453900" y="1485892"/>
            <a:ext cx="6064636" cy="6820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CasellaDiTesto 26"/>
          <p:cNvSpPr txBox="1"/>
          <p:nvPr/>
        </p:nvSpPr>
        <p:spPr>
          <a:xfrm>
            <a:off x="2135381" y="1624550"/>
            <a:ext cx="1562135" cy="369332"/>
          </a:xfrm>
          <a:prstGeom prst="rect">
            <a:avLst/>
          </a:prstGeom>
          <a:noFill/>
        </p:spPr>
        <p:txBody>
          <a:bodyPr wrap="square" rtlCol="0">
            <a:spAutoFit/>
          </a:bodyPr>
          <a:lstStyle/>
          <a:p>
            <a:r>
              <a:rPr lang="it-IT" dirty="0">
                <a:solidFill>
                  <a:schemeClr val="bg1"/>
                </a:solidFill>
              </a:rPr>
              <a:t>Progettazione</a:t>
            </a:r>
            <a:r>
              <a:rPr lang="it-IT" dirty="0"/>
              <a:t> </a:t>
            </a:r>
          </a:p>
        </p:txBody>
      </p:sp>
      <p:sp>
        <p:nvSpPr>
          <p:cNvPr id="28" name="Freccia a destra 27"/>
          <p:cNvSpPr/>
          <p:nvPr/>
        </p:nvSpPr>
        <p:spPr>
          <a:xfrm>
            <a:off x="3446670" y="3030150"/>
            <a:ext cx="7000406" cy="6820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 name="CasellaDiTesto 30"/>
          <p:cNvSpPr txBox="1"/>
          <p:nvPr/>
        </p:nvSpPr>
        <p:spPr>
          <a:xfrm>
            <a:off x="6134338" y="3170717"/>
            <a:ext cx="2683822" cy="369332"/>
          </a:xfrm>
          <a:prstGeom prst="rect">
            <a:avLst/>
          </a:prstGeom>
          <a:noFill/>
        </p:spPr>
        <p:txBody>
          <a:bodyPr wrap="square" rtlCol="0">
            <a:spAutoFit/>
          </a:bodyPr>
          <a:lstStyle/>
          <a:p>
            <a:r>
              <a:rPr lang="it-IT" dirty="0">
                <a:solidFill>
                  <a:schemeClr val="bg1"/>
                </a:solidFill>
              </a:rPr>
              <a:t>Iter autorizzativo</a:t>
            </a:r>
            <a:r>
              <a:rPr lang="it-IT" dirty="0"/>
              <a:t> </a:t>
            </a:r>
          </a:p>
        </p:txBody>
      </p:sp>
      <p:sp>
        <p:nvSpPr>
          <p:cNvPr id="33" name="Freccia a destra 32"/>
          <p:cNvSpPr/>
          <p:nvPr/>
        </p:nvSpPr>
        <p:spPr>
          <a:xfrm>
            <a:off x="6705161" y="1476563"/>
            <a:ext cx="1690190" cy="6820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4" name="CasellaDiTesto 33"/>
          <p:cNvSpPr txBox="1"/>
          <p:nvPr/>
        </p:nvSpPr>
        <p:spPr>
          <a:xfrm>
            <a:off x="7259483" y="1624550"/>
            <a:ext cx="535092" cy="369332"/>
          </a:xfrm>
          <a:prstGeom prst="rect">
            <a:avLst/>
          </a:prstGeom>
          <a:noFill/>
        </p:spPr>
        <p:txBody>
          <a:bodyPr wrap="square" rtlCol="0">
            <a:spAutoFit/>
          </a:bodyPr>
          <a:lstStyle/>
          <a:p>
            <a:r>
              <a:rPr lang="it-IT" dirty="0">
                <a:solidFill>
                  <a:schemeClr val="bg1"/>
                </a:solidFill>
              </a:rPr>
              <a:t>P.E.</a:t>
            </a:r>
            <a:r>
              <a:rPr lang="it-IT" dirty="0"/>
              <a:t> </a:t>
            </a:r>
          </a:p>
        </p:txBody>
      </p:sp>
      <p:sp>
        <p:nvSpPr>
          <p:cNvPr id="37" name="Freccia a destra 36"/>
          <p:cNvSpPr/>
          <p:nvPr/>
        </p:nvSpPr>
        <p:spPr>
          <a:xfrm>
            <a:off x="9022635" y="1516323"/>
            <a:ext cx="2512362" cy="6820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 name="CasellaDiTesto 37"/>
          <p:cNvSpPr txBox="1"/>
          <p:nvPr/>
        </p:nvSpPr>
        <p:spPr>
          <a:xfrm>
            <a:off x="9321409" y="1644265"/>
            <a:ext cx="2129774" cy="369332"/>
          </a:xfrm>
          <a:prstGeom prst="rect">
            <a:avLst/>
          </a:prstGeom>
          <a:noFill/>
        </p:spPr>
        <p:txBody>
          <a:bodyPr wrap="square" rtlCol="0">
            <a:spAutoFit/>
          </a:bodyPr>
          <a:lstStyle/>
          <a:p>
            <a:r>
              <a:rPr lang="it-IT" dirty="0">
                <a:solidFill>
                  <a:schemeClr val="bg1"/>
                </a:solidFill>
              </a:rPr>
              <a:t>Gara d’appalto</a:t>
            </a:r>
            <a:r>
              <a:rPr lang="it-IT" dirty="0"/>
              <a:t> </a:t>
            </a:r>
          </a:p>
        </p:txBody>
      </p:sp>
      <p:sp>
        <p:nvSpPr>
          <p:cNvPr id="46" name="Segnaposto testo 3"/>
          <p:cNvSpPr txBox="1">
            <a:spLocks/>
          </p:cNvSpPr>
          <p:nvPr/>
        </p:nvSpPr>
        <p:spPr bwMode="auto">
          <a:xfrm>
            <a:off x="10687037" y="2198906"/>
            <a:ext cx="1054173" cy="273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82563" indent="-182563" algn="l" defTabSz="914400" rtl="0" eaLnBrk="1" latinLnBrk="0" hangingPunct="1">
              <a:lnSpc>
                <a:spcPct val="90000"/>
              </a:lnSpc>
              <a:spcBef>
                <a:spcPts val="1000"/>
              </a:spcBef>
              <a:buClr>
                <a:schemeClr val="tx2"/>
              </a:buClr>
              <a:buSzPct val="140000"/>
              <a:buFont typeface="Arial" panose="020B0604020202020204" pitchFamily="34" charset="0"/>
              <a:buChar char="•"/>
              <a:defRPr sz="2000" kern="1200">
                <a:solidFill>
                  <a:schemeClr val="tx1"/>
                </a:solidFill>
                <a:latin typeface="+mn-lt"/>
                <a:ea typeface="+mn-ea"/>
                <a:cs typeface="+mn-cs"/>
              </a:defRPr>
            </a:lvl1pPr>
            <a:lvl2pPr marL="628650" indent="-176213" algn="l" defTabSz="914400" rtl="0" eaLnBrk="1" latinLnBrk="0" hangingPunct="1">
              <a:lnSpc>
                <a:spcPct val="90000"/>
              </a:lnSpc>
              <a:spcBef>
                <a:spcPts val="500"/>
              </a:spcBef>
              <a:buClr>
                <a:schemeClr val="tx2"/>
              </a:buClr>
              <a:buSzPct val="140000"/>
              <a:buFont typeface="Arial" panose="020B0604020202020204" pitchFamily="34" charset="0"/>
              <a:buChar char="•"/>
              <a:tabLst>
                <a:tab pos="806450" algn="l"/>
              </a:tabLst>
              <a:defRPr sz="1800" kern="1200">
                <a:solidFill>
                  <a:schemeClr val="tx1"/>
                </a:solidFill>
                <a:latin typeface="+mn-lt"/>
                <a:ea typeface="+mn-ea"/>
                <a:cs typeface="+mn-cs"/>
              </a:defRPr>
            </a:lvl2pPr>
            <a:lvl3pPr marL="1076325" indent="-180975" algn="l" defTabSz="714375" rtl="0" eaLnBrk="1" latinLnBrk="0" hangingPunct="1">
              <a:lnSpc>
                <a:spcPct val="90000"/>
              </a:lnSpc>
              <a:spcBef>
                <a:spcPts val="500"/>
              </a:spcBef>
              <a:buClr>
                <a:schemeClr val="tx2"/>
              </a:buClr>
              <a:buSzPct val="140000"/>
              <a:buFont typeface="Arial" panose="020B0604020202020204" pitchFamily="34" charset="0"/>
              <a:buChar char="•"/>
              <a:defRPr sz="1600" kern="1200">
                <a:solidFill>
                  <a:schemeClr val="tx1"/>
                </a:solidFill>
                <a:latin typeface="+mn-lt"/>
                <a:ea typeface="+mn-ea"/>
                <a:cs typeface="+mn-cs"/>
              </a:defRPr>
            </a:lvl3pPr>
            <a:lvl4pPr marL="1524000" indent="-180975" algn="l" defTabSz="914400" rtl="0" eaLnBrk="1" latinLnBrk="0" hangingPunct="1">
              <a:lnSpc>
                <a:spcPct val="90000"/>
              </a:lnSpc>
              <a:spcBef>
                <a:spcPts val="500"/>
              </a:spcBef>
              <a:buClr>
                <a:schemeClr val="tx2"/>
              </a:buClr>
              <a:buSzPct val="140000"/>
              <a:buFont typeface="Arial" panose="020B0604020202020204" pitchFamily="34" charset="0"/>
              <a:buChar char="•"/>
              <a:defRPr sz="1400" kern="1200">
                <a:solidFill>
                  <a:schemeClr val="tx1"/>
                </a:solidFill>
                <a:latin typeface="+mn-lt"/>
                <a:ea typeface="+mn-ea"/>
                <a:cs typeface="+mn-cs"/>
              </a:defRPr>
            </a:lvl4pPr>
            <a:lvl5pPr marL="1971675" indent="-176213" algn="l" defTabSz="914400" rtl="0" eaLnBrk="1" latinLnBrk="0" hangingPunct="1">
              <a:lnSpc>
                <a:spcPct val="90000"/>
              </a:lnSpc>
              <a:spcBef>
                <a:spcPts val="500"/>
              </a:spcBef>
              <a:buClr>
                <a:schemeClr val="tx2"/>
              </a:buClr>
              <a:buSzPct val="140000"/>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IT" sz="1800" dirty="0"/>
              <a:t>09/2018</a:t>
            </a:r>
          </a:p>
        </p:txBody>
      </p:sp>
      <p:sp>
        <p:nvSpPr>
          <p:cNvPr id="47" name="Freccia a destra 46"/>
          <p:cNvSpPr/>
          <p:nvPr/>
        </p:nvSpPr>
        <p:spPr>
          <a:xfrm>
            <a:off x="453900" y="801566"/>
            <a:ext cx="1645036" cy="589036"/>
          </a:xfrm>
          <a:prstGeom prst="rightArrow">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8" name="CasellaDiTesto 47"/>
          <p:cNvSpPr txBox="1"/>
          <p:nvPr/>
        </p:nvSpPr>
        <p:spPr>
          <a:xfrm>
            <a:off x="778483" y="909577"/>
            <a:ext cx="866775" cy="400110"/>
          </a:xfrm>
          <a:prstGeom prst="rect">
            <a:avLst/>
          </a:prstGeom>
          <a:noFill/>
        </p:spPr>
        <p:txBody>
          <a:bodyPr wrap="square" rtlCol="0">
            <a:spAutoFit/>
          </a:bodyPr>
          <a:lstStyle/>
          <a:p>
            <a:r>
              <a:rPr lang="it-IT" sz="2000" dirty="0">
                <a:solidFill>
                  <a:schemeClr val="bg1"/>
                </a:solidFill>
              </a:rPr>
              <a:t>2014</a:t>
            </a:r>
          </a:p>
        </p:txBody>
      </p:sp>
      <p:sp>
        <p:nvSpPr>
          <p:cNvPr id="50" name="Freccia a destra 49"/>
          <p:cNvSpPr/>
          <p:nvPr/>
        </p:nvSpPr>
        <p:spPr>
          <a:xfrm>
            <a:off x="9733021" y="725953"/>
            <a:ext cx="1728366" cy="589036"/>
          </a:xfrm>
          <a:prstGeom prst="rightArrow">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 name="Freccia a destra 51"/>
          <p:cNvSpPr/>
          <p:nvPr/>
        </p:nvSpPr>
        <p:spPr>
          <a:xfrm>
            <a:off x="4041578" y="4072010"/>
            <a:ext cx="2557051" cy="589036"/>
          </a:xfrm>
          <a:prstGeom prst="rightArrow">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3" name="CasellaDiTesto 52"/>
          <p:cNvSpPr txBox="1"/>
          <p:nvPr/>
        </p:nvSpPr>
        <p:spPr>
          <a:xfrm>
            <a:off x="2922189" y="896853"/>
            <a:ext cx="1084972" cy="400110"/>
          </a:xfrm>
          <a:prstGeom prst="rect">
            <a:avLst/>
          </a:prstGeom>
          <a:noFill/>
        </p:spPr>
        <p:txBody>
          <a:bodyPr wrap="square" rtlCol="0">
            <a:spAutoFit/>
          </a:bodyPr>
          <a:lstStyle/>
          <a:p>
            <a:r>
              <a:rPr lang="it-IT" sz="2000" dirty="0">
                <a:solidFill>
                  <a:schemeClr val="bg1"/>
                </a:solidFill>
              </a:rPr>
              <a:t>2015</a:t>
            </a:r>
          </a:p>
        </p:txBody>
      </p:sp>
      <p:sp>
        <p:nvSpPr>
          <p:cNvPr id="55" name="Freccia a destra 54"/>
          <p:cNvSpPr/>
          <p:nvPr/>
        </p:nvSpPr>
        <p:spPr>
          <a:xfrm>
            <a:off x="4633476" y="775883"/>
            <a:ext cx="2557051" cy="589036"/>
          </a:xfrm>
          <a:prstGeom prst="rightArrow">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6" name="CasellaDiTesto 55"/>
          <p:cNvSpPr txBox="1"/>
          <p:nvPr/>
        </p:nvSpPr>
        <p:spPr>
          <a:xfrm>
            <a:off x="5399595" y="891063"/>
            <a:ext cx="1243545" cy="400110"/>
          </a:xfrm>
          <a:prstGeom prst="rect">
            <a:avLst/>
          </a:prstGeom>
          <a:noFill/>
        </p:spPr>
        <p:txBody>
          <a:bodyPr wrap="square" rtlCol="0">
            <a:spAutoFit/>
          </a:bodyPr>
          <a:lstStyle/>
          <a:p>
            <a:r>
              <a:rPr lang="it-IT" sz="2000" dirty="0">
                <a:solidFill>
                  <a:schemeClr val="bg1"/>
                </a:solidFill>
              </a:rPr>
              <a:t>2016</a:t>
            </a:r>
          </a:p>
        </p:txBody>
      </p:sp>
      <p:sp>
        <p:nvSpPr>
          <p:cNvPr id="57" name="Freccia a destra 56"/>
          <p:cNvSpPr/>
          <p:nvPr/>
        </p:nvSpPr>
        <p:spPr>
          <a:xfrm>
            <a:off x="7187338" y="760133"/>
            <a:ext cx="2557051" cy="589036"/>
          </a:xfrm>
          <a:prstGeom prst="rightArrow">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9" name="CasellaDiTesto 58"/>
          <p:cNvSpPr txBox="1"/>
          <p:nvPr/>
        </p:nvSpPr>
        <p:spPr>
          <a:xfrm>
            <a:off x="7961138" y="872887"/>
            <a:ext cx="905044" cy="400110"/>
          </a:xfrm>
          <a:prstGeom prst="rect">
            <a:avLst/>
          </a:prstGeom>
          <a:noFill/>
        </p:spPr>
        <p:txBody>
          <a:bodyPr wrap="square" rtlCol="0">
            <a:spAutoFit/>
          </a:bodyPr>
          <a:lstStyle/>
          <a:p>
            <a:r>
              <a:rPr lang="it-IT" sz="2000" dirty="0">
                <a:solidFill>
                  <a:schemeClr val="bg1"/>
                </a:solidFill>
              </a:rPr>
              <a:t>2017</a:t>
            </a:r>
          </a:p>
        </p:txBody>
      </p:sp>
      <p:sp>
        <p:nvSpPr>
          <p:cNvPr id="60" name="CasellaDiTesto 59"/>
          <p:cNvSpPr txBox="1"/>
          <p:nvPr/>
        </p:nvSpPr>
        <p:spPr>
          <a:xfrm>
            <a:off x="10266321" y="854886"/>
            <a:ext cx="914676" cy="400110"/>
          </a:xfrm>
          <a:prstGeom prst="rect">
            <a:avLst/>
          </a:prstGeom>
          <a:noFill/>
        </p:spPr>
        <p:txBody>
          <a:bodyPr wrap="square" rtlCol="0">
            <a:spAutoFit/>
          </a:bodyPr>
          <a:lstStyle/>
          <a:p>
            <a:r>
              <a:rPr lang="it-IT" sz="2000" dirty="0">
                <a:solidFill>
                  <a:schemeClr val="bg1"/>
                </a:solidFill>
              </a:rPr>
              <a:t>2018</a:t>
            </a:r>
          </a:p>
        </p:txBody>
      </p:sp>
      <p:sp>
        <p:nvSpPr>
          <p:cNvPr id="61" name="Segnaposto testo 3"/>
          <p:cNvSpPr txBox="1">
            <a:spLocks/>
          </p:cNvSpPr>
          <p:nvPr/>
        </p:nvSpPr>
        <p:spPr bwMode="auto">
          <a:xfrm>
            <a:off x="5707161" y="2129822"/>
            <a:ext cx="1054173" cy="273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82563" indent="-182563" algn="l" defTabSz="914400" rtl="0" eaLnBrk="1" latinLnBrk="0" hangingPunct="1">
              <a:lnSpc>
                <a:spcPct val="90000"/>
              </a:lnSpc>
              <a:spcBef>
                <a:spcPts val="1000"/>
              </a:spcBef>
              <a:buClr>
                <a:schemeClr val="tx2"/>
              </a:buClr>
              <a:buSzPct val="140000"/>
              <a:buFont typeface="Arial" panose="020B0604020202020204" pitchFamily="34" charset="0"/>
              <a:buChar char="•"/>
              <a:defRPr sz="2000" kern="1200">
                <a:solidFill>
                  <a:schemeClr val="tx1"/>
                </a:solidFill>
                <a:latin typeface="+mn-lt"/>
                <a:ea typeface="+mn-ea"/>
                <a:cs typeface="+mn-cs"/>
              </a:defRPr>
            </a:lvl1pPr>
            <a:lvl2pPr marL="628650" indent="-176213" algn="l" defTabSz="914400" rtl="0" eaLnBrk="1" latinLnBrk="0" hangingPunct="1">
              <a:lnSpc>
                <a:spcPct val="90000"/>
              </a:lnSpc>
              <a:spcBef>
                <a:spcPts val="500"/>
              </a:spcBef>
              <a:buClr>
                <a:schemeClr val="tx2"/>
              </a:buClr>
              <a:buSzPct val="140000"/>
              <a:buFont typeface="Arial" panose="020B0604020202020204" pitchFamily="34" charset="0"/>
              <a:buChar char="•"/>
              <a:tabLst>
                <a:tab pos="806450" algn="l"/>
              </a:tabLst>
              <a:defRPr sz="1800" kern="1200">
                <a:solidFill>
                  <a:schemeClr val="tx1"/>
                </a:solidFill>
                <a:latin typeface="+mn-lt"/>
                <a:ea typeface="+mn-ea"/>
                <a:cs typeface="+mn-cs"/>
              </a:defRPr>
            </a:lvl2pPr>
            <a:lvl3pPr marL="1076325" indent="-180975" algn="l" defTabSz="714375" rtl="0" eaLnBrk="1" latinLnBrk="0" hangingPunct="1">
              <a:lnSpc>
                <a:spcPct val="90000"/>
              </a:lnSpc>
              <a:spcBef>
                <a:spcPts val="500"/>
              </a:spcBef>
              <a:buClr>
                <a:schemeClr val="tx2"/>
              </a:buClr>
              <a:buSzPct val="140000"/>
              <a:buFont typeface="Arial" panose="020B0604020202020204" pitchFamily="34" charset="0"/>
              <a:buChar char="•"/>
              <a:defRPr sz="1600" kern="1200">
                <a:solidFill>
                  <a:schemeClr val="tx1"/>
                </a:solidFill>
                <a:latin typeface="+mn-lt"/>
                <a:ea typeface="+mn-ea"/>
                <a:cs typeface="+mn-cs"/>
              </a:defRPr>
            </a:lvl3pPr>
            <a:lvl4pPr marL="1524000" indent="-180975" algn="l" defTabSz="914400" rtl="0" eaLnBrk="1" latinLnBrk="0" hangingPunct="1">
              <a:lnSpc>
                <a:spcPct val="90000"/>
              </a:lnSpc>
              <a:spcBef>
                <a:spcPts val="500"/>
              </a:spcBef>
              <a:buClr>
                <a:schemeClr val="tx2"/>
              </a:buClr>
              <a:buSzPct val="140000"/>
              <a:buFont typeface="Arial" panose="020B0604020202020204" pitchFamily="34" charset="0"/>
              <a:buChar char="•"/>
              <a:defRPr sz="1400" kern="1200">
                <a:solidFill>
                  <a:schemeClr val="tx1"/>
                </a:solidFill>
                <a:latin typeface="+mn-lt"/>
                <a:ea typeface="+mn-ea"/>
                <a:cs typeface="+mn-cs"/>
              </a:defRPr>
            </a:lvl4pPr>
            <a:lvl5pPr marL="1971675" indent="-176213" algn="l" defTabSz="914400" rtl="0" eaLnBrk="1" latinLnBrk="0" hangingPunct="1">
              <a:lnSpc>
                <a:spcPct val="90000"/>
              </a:lnSpc>
              <a:spcBef>
                <a:spcPts val="500"/>
              </a:spcBef>
              <a:buClr>
                <a:schemeClr val="tx2"/>
              </a:buClr>
              <a:buSzPct val="140000"/>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IT" sz="1800" dirty="0"/>
              <a:t>09/2016</a:t>
            </a:r>
          </a:p>
        </p:txBody>
      </p:sp>
      <p:sp>
        <p:nvSpPr>
          <p:cNvPr id="62" name="Segnaposto testo 3"/>
          <p:cNvSpPr txBox="1">
            <a:spLocks/>
          </p:cNvSpPr>
          <p:nvPr/>
        </p:nvSpPr>
        <p:spPr bwMode="auto">
          <a:xfrm>
            <a:off x="7653763" y="2167945"/>
            <a:ext cx="1054173" cy="273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82563" indent="-182563" algn="l" defTabSz="914400" rtl="0" eaLnBrk="1" latinLnBrk="0" hangingPunct="1">
              <a:lnSpc>
                <a:spcPct val="90000"/>
              </a:lnSpc>
              <a:spcBef>
                <a:spcPts val="1000"/>
              </a:spcBef>
              <a:buClr>
                <a:schemeClr val="tx2"/>
              </a:buClr>
              <a:buSzPct val="140000"/>
              <a:buFont typeface="Arial" panose="020B0604020202020204" pitchFamily="34" charset="0"/>
              <a:buChar char="•"/>
              <a:defRPr sz="2000" kern="1200">
                <a:solidFill>
                  <a:schemeClr val="tx1"/>
                </a:solidFill>
                <a:latin typeface="+mn-lt"/>
                <a:ea typeface="+mn-ea"/>
                <a:cs typeface="+mn-cs"/>
              </a:defRPr>
            </a:lvl1pPr>
            <a:lvl2pPr marL="628650" indent="-176213" algn="l" defTabSz="914400" rtl="0" eaLnBrk="1" latinLnBrk="0" hangingPunct="1">
              <a:lnSpc>
                <a:spcPct val="90000"/>
              </a:lnSpc>
              <a:spcBef>
                <a:spcPts val="500"/>
              </a:spcBef>
              <a:buClr>
                <a:schemeClr val="tx2"/>
              </a:buClr>
              <a:buSzPct val="140000"/>
              <a:buFont typeface="Arial" panose="020B0604020202020204" pitchFamily="34" charset="0"/>
              <a:buChar char="•"/>
              <a:tabLst>
                <a:tab pos="806450" algn="l"/>
              </a:tabLst>
              <a:defRPr sz="1800" kern="1200">
                <a:solidFill>
                  <a:schemeClr val="tx1"/>
                </a:solidFill>
                <a:latin typeface="+mn-lt"/>
                <a:ea typeface="+mn-ea"/>
                <a:cs typeface="+mn-cs"/>
              </a:defRPr>
            </a:lvl2pPr>
            <a:lvl3pPr marL="1076325" indent="-180975" algn="l" defTabSz="714375" rtl="0" eaLnBrk="1" latinLnBrk="0" hangingPunct="1">
              <a:lnSpc>
                <a:spcPct val="90000"/>
              </a:lnSpc>
              <a:spcBef>
                <a:spcPts val="500"/>
              </a:spcBef>
              <a:buClr>
                <a:schemeClr val="tx2"/>
              </a:buClr>
              <a:buSzPct val="140000"/>
              <a:buFont typeface="Arial" panose="020B0604020202020204" pitchFamily="34" charset="0"/>
              <a:buChar char="•"/>
              <a:defRPr sz="1600" kern="1200">
                <a:solidFill>
                  <a:schemeClr val="tx1"/>
                </a:solidFill>
                <a:latin typeface="+mn-lt"/>
                <a:ea typeface="+mn-ea"/>
                <a:cs typeface="+mn-cs"/>
              </a:defRPr>
            </a:lvl3pPr>
            <a:lvl4pPr marL="1524000" indent="-180975" algn="l" defTabSz="914400" rtl="0" eaLnBrk="1" latinLnBrk="0" hangingPunct="1">
              <a:lnSpc>
                <a:spcPct val="90000"/>
              </a:lnSpc>
              <a:spcBef>
                <a:spcPts val="500"/>
              </a:spcBef>
              <a:buClr>
                <a:schemeClr val="tx2"/>
              </a:buClr>
              <a:buSzPct val="140000"/>
              <a:buFont typeface="Arial" panose="020B0604020202020204" pitchFamily="34" charset="0"/>
              <a:buChar char="•"/>
              <a:defRPr sz="1400" kern="1200">
                <a:solidFill>
                  <a:schemeClr val="tx1"/>
                </a:solidFill>
                <a:latin typeface="+mn-lt"/>
                <a:ea typeface="+mn-ea"/>
                <a:cs typeface="+mn-cs"/>
              </a:defRPr>
            </a:lvl4pPr>
            <a:lvl5pPr marL="1971675" indent="-176213" algn="l" defTabSz="914400" rtl="0" eaLnBrk="1" latinLnBrk="0" hangingPunct="1">
              <a:lnSpc>
                <a:spcPct val="90000"/>
              </a:lnSpc>
              <a:spcBef>
                <a:spcPts val="500"/>
              </a:spcBef>
              <a:buClr>
                <a:schemeClr val="tx2"/>
              </a:buClr>
              <a:buSzPct val="140000"/>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IT" sz="1800" dirty="0"/>
              <a:t>06/2017</a:t>
            </a:r>
          </a:p>
        </p:txBody>
      </p:sp>
      <p:sp>
        <p:nvSpPr>
          <p:cNvPr id="66" name="Freccia in su 65"/>
          <p:cNvSpPr/>
          <p:nvPr/>
        </p:nvSpPr>
        <p:spPr>
          <a:xfrm>
            <a:off x="5305211" y="1993883"/>
            <a:ext cx="287059" cy="47929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8" name="CasellaDiTesto 67"/>
          <p:cNvSpPr txBox="1"/>
          <p:nvPr/>
        </p:nvSpPr>
        <p:spPr>
          <a:xfrm>
            <a:off x="4340642" y="2425825"/>
            <a:ext cx="2606231" cy="400110"/>
          </a:xfrm>
          <a:prstGeom prst="rect">
            <a:avLst/>
          </a:prstGeom>
          <a:noFill/>
        </p:spPr>
        <p:txBody>
          <a:bodyPr wrap="square" rtlCol="0">
            <a:spAutoFit/>
          </a:bodyPr>
          <a:lstStyle/>
          <a:p>
            <a:r>
              <a:rPr lang="it-IT" sz="2000" dirty="0" err="1"/>
              <a:t>Dlgs</a:t>
            </a:r>
            <a:r>
              <a:rPr lang="it-IT" sz="2000" dirty="0"/>
              <a:t> n.50 18/04/201</a:t>
            </a:r>
            <a:r>
              <a:rPr lang="it-IT" dirty="0"/>
              <a:t>6</a:t>
            </a:r>
          </a:p>
        </p:txBody>
      </p:sp>
      <p:sp>
        <p:nvSpPr>
          <p:cNvPr id="69" name="CasellaDiTesto 68"/>
          <p:cNvSpPr txBox="1"/>
          <p:nvPr/>
        </p:nvSpPr>
        <p:spPr>
          <a:xfrm>
            <a:off x="3634019" y="2707768"/>
            <a:ext cx="4679640" cy="400110"/>
          </a:xfrm>
          <a:prstGeom prst="rect">
            <a:avLst/>
          </a:prstGeom>
          <a:noFill/>
        </p:spPr>
        <p:txBody>
          <a:bodyPr wrap="square" rtlCol="0">
            <a:spAutoFit/>
          </a:bodyPr>
          <a:lstStyle/>
          <a:p>
            <a:r>
              <a:rPr lang="it-IT" sz="2000" b="1" dirty="0">
                <a:effectLst>
                  <a:outerShdw blurRad="38100" dist="38100" dir="2700000" algn="tl">
                    <a:srgbClr val="000000">
                      <a:alpha val="43137"/>
                    </a:srgbClr>
                  </a:outerShdw>
                </a:effectLst>
              </a:rPr>
              <a:t>OCCORRE IL PROGETTO ESECUTIVO</a:t>
            </a:r>
          </a:p>
        </p:txBody>
      </p:sp>
      <p:sp>
        <p:nvSpPr>
          <p:cNvPr id="70" name="Segnaposto testo 3"/>
          <p:cNvSpPr txBox="1">
            <a:spLocks/>
          </p:cNvSpPr>
          <p:nvPr/>
        </p:nvSpPr>
        <p:spPr bwMode="auto">
          <a:xfrm>
            <a:off x="3206093" y="3539556"/>
            <a:ext cx="1054173" cy="273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82563" indent="-182563" algn="l" defTabSz="914400" rtl="0" eaLnBrk="1" latinLnBrk="0" hangingPunct="1">
              <a:lnSpc>
                <a:spcPct val="90000"/>
              </a:lnSpc>
              <a:spcBef>
                <a:spcPts val="1000"/>
              </a:spcBef>
              <a:buClr>
                <a:schemeClr val="tx2"/>
              </a:buClr>
              <a:buSzPct val="140000"/>
              <a:buFont typeface="Arial" panose="020B0604020202020204" pitchFamily="34" charset="0"/>
              <a:buChar char="•"/>
              <a:defRPr sz="2000" kern="1200">
                <a:solidFill>
                  <a:schemeClr val="tx1"/>
                </a:solidFill>
                <a:latin typeface="+mn-lt"/>
                <a:ea typeface="+mn-ea"/>
                <a:cs typeface="+mn-cs"/>
              </a:defRPr>
            </a:lvl1pPr>
            <a:lvl2pPr marL="628650" indent="-176213" algn="l" defTabSz="914400" rtl="0" eaLnBrk="1" latinLnBrk="0" hangingPunct="1">
              <a:lnSpc>
                <a:spcPct val="90000"/>
              </a:lnSpc>
              <a:spcBef>
                <a:spcPts val="500"/>
              </a:spcBef>
              <a:buClr>
                <a:schemeClr val="tx2"/>
              </a:buClr>
              <a:buSzPct val="140000"/>
              <a:buFont typeface="Arial" panose="020B0604020202020204" pitchFamily="34" charset="0"/>
              <a:buChar char="•"/>
              <a:tabLst>
                <a:tab pos="806450" algn="l"/>
              </a:tabLst>
              <a:defRPr sz="1800" kern="1200">
                <a:solidFill>
                  <a:schemeClr val="tx1"/>
                </a:solidFill>
                <a:latin typeface="+mn-lt"/>
                <a:ea typeface="+mn-ea"/>
                <a:cs typeface="+mn-cs"/>
              </a:defRPr>
            </a:lvl2pPr>
            <a:lvl3pPr marL="1076325" indent="-180975" algn="l" defTabSz="714375" rtl="0" eaLnBrk="1" latinLnBrk="0" hangingPunct="1">
              <a:lnSpc>
                <a:spcPct val="90000"/>
              </a:lnSpc>
              <a:spcBef>
                <a:spcPts val="500"/>
              </a:spcBef>
              <a:buClr>
                <a:schemeClr val="tx2"/>
              </a:buClr>
              <a:buSzPct val="140000"/>
              <a:buFont typeface="Arial" panose="020B0604020202020204" pitchFamily="34" charset="0"/>
              <a:buChar char="•"/>
              <a:defRPr sz="1600" kern="1200">
                <a:solidFill>
                  <a:schemeClr val="tx1"/>
                </a:solidFill>
                <a:latin typeface="+mn-lt"/>
                <a:ea typeface="+mn-ea"/>
                <a:cs typeface="+mn-cs"/>
              </a:defRPr>
            </a:lvl3pPr>
            <a:lvl4pPr marL="1524000" indent="-180975" algn="l" defTabSz="914400" rtl="0" eaLnBrk="1" latinLnBrk="0" hangingPunct="1">
              <a:lnSpc>
                <a:spcPct val="90000"/>
              </a:lnSpc>
              <a:spcBef>
                <a:spcPts val="500"/>
              </a:spcBef>
              <a:buClr>
                <a:schemeClr val="tx2"/>
              </a:buClr>
              <a:buSzPct val="140000"/>
              <a:buFont typeface="Arial" panose="020B0604020202020204" pitchFamily="34" charset="0"/>
              <a:buChar char="•"/>
              <a:defRPr sz="1400" kern="1200">
                <a:solidFill>
                  <a:schemeClr val="tx1"/>
                </a:solidFill>
                <a:latin typeface="+mn-lt"/>
                <a:ea typeface="+mn-ea"/>
                <a:cs typeface="+mn-cs"/>
              </a:defRPr>
            </a:lvl4pPr>
            <a:lvl5pPr marL="1971675" indent="-176213" algn="l" defTabSz="914400" rtl="0" eaLnBrk="1" latinLnBrk="0" hangingPunct="1">
              <a:lnSpc>
                <a:spcPct val="90000"/>
              </a:lnSpc>
              <a:spcBef>
                <a:spcPts val="500"/>
              </a:spcBef>
              <a:buClr>
                <a:schemeClr val="tx2"/>
              </a:buClr>
              <a:buSzPct val="140000"/>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IT" sz="1800" dirty="0"/>
              <a:t>07/2015</a:t>
            </a:r>
          </a:p>
        </p:txBody>
      </p:sp>
      <p:sp>
        <p:nvSpPr>
          <p:cNvPr id="71" name="Segnaposto testo 3"/>
          <p:cNvSpPr txBox="1">
            <a:spLocks/>
          </p:cNvSpPr>
          <p:nvPr/>
        </p:nvSpPr>
        <p:spPr bwMode="auto">
          <a:xfrm>
            <a:off x="9971799" y="3716678"/>
            <a:ext cx="1054173" cy="273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82563" indent="-182563" algn="l" defTabSz="914400" rtl="0" eaLnBrk="1" latinLnBrk="0" hangingPunct="1">
              <a:lnSpc>
                <a:spcPct val="90000"/>
              </a:lnSpc>
              <a:spcBef>
                <a:spcPts val="1000"/>
              </a:spcBef>
              <a:buClr>
                <a:schemeClr val="tx2"/>
              </a:buClr>
              <a:buSzPct val="140000"/>
              <a:buFont typeface="Arial" panose="020B0604020202020204" pitchFamily="34" charset="0"/>
              <a:buChar char="•"/>
              <a:defRPr sz="2000" kern="1200">
                <a:solidFill>
                  <a:schemeClr val="tx1"/>
                </a:solidFill>
                <a:latin typeface="+mn-lt"/>
                <a:ea typeface="+mn-ea"/>
                <a:cs typeface="+mn-cs"/>
              </a:defRPr>
            </a:lvl1pPr>
            <a:lvl2pPr marL="628650" indent="-176213" algn="l" defTabSz="914400" rtl="0" eaLnBrk="1" latinLnBrk="0" hangingPunct="1">
              <a:lnSpc>
                <a:spcPct val="90000"/>
              </a:lnSpc>
              <a:spcBef>
                <a:spcPts val="500"/>
              </a:spcBef>
              <a:buClr>
                <a:schemeClr val="tx2"/>
              </a:buClr>
              <a:buSzPct val="140000"/>
              <a:buFont typeface="Arial" panose="020B0604020202020204" pitchFamily="34" charset="0"/>
              <a:buChar char="•"/>
              <a:tabLst>
                <a:tab pos="806450" algn="l"/>
              </a:tabLst>
              <a:defRPr sz="1800" kern="1200">
                <a:solidFill>
                  <a:schemeClr val="tx1"/>
                </a:solidFill>
                <a:latin typeface="+mn-lt"/>
                <a:ea typeface="+mn-ea"/>
                <a:cs typeface="+mn-cs"/>
              </a:defRPr>
            </a:lvl2pPr>
            <a:lvl3pPr marL="1076325" indent="-180975" algn="l" defTabSz="714375" rtl="0" eaLnBrk="1" latinLnBrk="0" hangingPunct="1">
              <a:lnSpc>
                <a:spcPct val="90000"/>
              </a:lnSpc>
              <a:spcBef>
                <a:spcPts val="500"/>
              </a:spcBef>
              <a:buClr>
                <a:schemeClr val="tx2"/>
              </a:buClr>
              <a:buSzPct val="140000"/>
              <a:buFont typeface="Arial" panose="020B0604020202020204" pitchFamily="34" charset="0"/>
              <a:buChar char="•"/>
              <a:defRPr sz="1600" kern="1200">
                <a:solidFill>
                  <a:schemeClr val="tx1"/>
                </a:solidFill>
                <a:latin typeface="+mn-lt"/>
                <a:ea typeface="+mn-ea"/>
                <a:cs typeface="+mn-cs"/>
              </a:defRPr>
            </a:lvl3pPr>
            <a:lvl4pPr marL="1524000" indent="-180975" algn="l" defTabSz="914400" rtl="0" eaLnBrk="1" latinLnBrk="0" hangingPunct="1">
              <a:lnSpc>
                <a:spcPct val="90000"/>
              </a:lnSpc>
              <a:spcBef>
                <a:spcPts val="500"/>
              </a:spcBef>
              <a:buClr>
                <a:schemeClr val="tx2"/>
              </a:buClr>
              <a:buSzPct val="140000"/>
              <a:buFont typeface="Arial" panose="020B0604020202020204" pitchFamily="34" charset="0"/>
              <a:buChar char="•"/>
              <a:defRPr sz="1400" kern="1200">
                <a:solidFill>
                  <a:schemeClr val="tx1"/>
                </a:solidFill>
                <a:latin typeface="+mn-lt"/>
                <a:ea typeface="+mn-ea"/>
                <a:cs typeface="+mn-cs"/>
              </a:defRPr>
            </a:lvl4pPr>
            <a:lvl5pPr marL="1971675" indent="-176213" algn="l" defTabSz="914400" rtl="0" eaLnBrk="1" latinLnBrk="0" hangingPunct="1">
              <a:lnSpc>
                <a:spcPct val="90000"/>
              </a:lnSpc>
              <a:spcBef>
                <a:spcPts val="500"/>
              </a:spcBef>
              <a:buClr>
                <a:schemeClr val="tx2"/>
              </a:buClr>
              <a:buSzPct val="140000"/>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IT" sz="1800" dirty="0"/>
              <a:t>03/2018</a:t>
            </a:r>
          </a:p>
          <a:p>
            <a:pPr marL="0" indent="0">
              <a:buFont typeface="Arial" panose="020B0604020202020204" pitchFamily="34" charset="0"/>
              <a:buNone/>
            </a:pPr>
            <a:endParaRPr lang="it-IT" dirty="0"/>
          </a:p>
        </p:txBody>
      </p:sp>
      <p:sp>
        <p:nvSpPr>
          <p:cNvPr id="72" name="Segnaposto testo 3"/>
          <p:cNvSpPr txBox="1">
            <a:spLocks/>
          </p:cNvSpPr>
          <p:nvPr/>
        </p:nvSpPr>
        <p:spPr bwMode="auto">
          <a:xfrm>
            <a:off x="8924513" y="2163437"/>
            <a:ext cx="1054173" cy="273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82563" indent="-182563" algn="l" defTabSz="914400" rtl="0" eaLnBrk="1" latinLnBrk="0" hangingPunct="1">
              <a:lnSpc>
                <a:spcPct val="90000"/>
              </a:lnSpc>
              <a:spcBef>
                <a:spcPts val="1000"/>
              </a:spcBef>
              <a:buClr>
                <a:schemeClr val="tx2"/>
              </a:buClr>
              <a:buSzPct val="140000"/>
              <a:buFont typeface="Arial" panose="020B0604020202020204" pitchFamily="34" charset="0"/>
              <a:buChar char="•"/>
              <a:defRPr sz="2000" kern="1200">
                <a:solidFill>
                  <a:schemeClr val="tx1"/>
                </a:solidFill>
                <a:latin typeface="+mn-lt"/>
                <a:ea typeface="+mn-ea"/>
                <a:cs typeface="+mn-cs"/>
              </a:defRPr>
            </a:lvl1pPr>
            <a:lvl2pPr marL="628650" indent="-176213" algn="l" defTabSz="914400" rtl="0" eaLnBrk="1" latinLnBrk="0" hangingPunct="1">
              <a:lnSpc>
                <a:spcPct val="90000"/>
              </a:lnSpc>
              <a:spcBef>
                <a:spcPts val="500"/>
              </a:spcBef>
              <a:buClr>
                <a:schemeClr val="tx2"/>
              </a:buClr>
              <a:buSzPct val="140000"/>
              <a:buFont typeface="Arial" panose="020B0604020202020204" pitchFamily="34" charset="0"/>
              <a:buChar char="•"/>
              <a:tabLst>
                <a:tab pos="806450" algn="l"/>
              </a:tabLst>
              <a:defRPr sz="1800" kern="1200">
                <a:solidFill>
                  <a:schemeClr val="tx1"/>
                </a:solidFill>
                <a:latin typeface="+mn-lt"/>
                <a:ea typeface="+mn-ea"/>
                <a:cs typeface="+mn-cs"/>
              </a:defRPr>
            </a:lvl2pPr>
            <a:lvl3pPr marL="1076325" indent="-180975" algn="l" defTabSz="714375" rtl="0" eaLnBrk="1" latinLnBrk="0" hangingPunct="1">
              <a:lnSpc>
                <a:spcPct val="90000"/>
              </a:lnSpc>
              <a:spcBef>
                <a:spcPts val="500"/>
              </a:spcBef>
              <a:buClr>
                <a:schemeClr val="tx2"/>
              </a:buClr>
              <a:buSzPct val="140000"/>
              <a:buFont typeface="Arial" panose="020B0604020202020204" pitchFamily="34" charset="0"/>
              <a:buChar char="•"/>
              <a:defRPr sz="1600" kern="1200">
                <a:solidFill>
                  <a:schemeClr val="tx1"/>
                </a:solidFill>
                <a:latin typeface="+mn-lt"/>
                <a:ea typeface="+mn-ea"/>
                <a:cs typeface="+mn-cs"/>
              </a:defRPr>
            </a:lvl3pPr>
            <a:lvl4pPr marL="1524000" indent="-180975" algn="l" defTabSz="914400" rtl="0" eaLnBrk="1" latinLnBrk="0" hangingPunct="1">
              <a:lnSpc>
                <a:spcPct val="90000"/>
              </a:lnSpc>
              <a:spcBef>
                <a:spcPts val="500"/>
              </a:spcBef>
              <a:buClr>
                <a:schemeClr val="tx2"/>
              </a:buClr>
              <a:buSzPct val="140000"/>
              <a:buFont typeface="Arial" panose="020B0604020202020204" pitchFamily="34" charset="0"/>
              <a:buChar char="•"/>
              <a:defRPr sz="1400" kern="1200">
                <a:solidFill>
                  <a:schemeClr val="tx1"/>
                </a:solidFill>
                <a:latin typeface="+mn-lt"/>
                <a:ea typeface="+mn-ea"/>
                <a:cs typeface="+mn-cs"/>
              </a:defRPr>
            </a:lvl4pPr>
            <a:lvl5pPr marL="1971675" indent="-176213" algn="l" defTabSz="914400" rtl="0" eaLnBrk="1" latinLnBrk="0" hangingPunct="1">
              <a:lnSpc>
                <a:spcPct val="90000"/>
              </a:lnSpc>
              <a:spcBef>
                <a:spcPts val="500"/>
              </a:spcBef>
              <a:buClr>
                <a:schemeClr val="tx2"/>
              </a:buClr>
              <a:buSzPct val="140000"/>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IT" sz="1800" dirty="0"/>
              <a:t>09/2017</a:t>
            </a:r>
          </a:p>
        </p:txBody>
      </p:sp>
      <p:sp>
        <p:nvSpPr>
          <p:cNvPr id="76" name="Segnaposto testo 3"/>
          <p:cNvSpPr txBox="1">
            <a:spLocks/>
          </p:cNvSpPr>
          <p:nvPr/>
        </p:nvSpPr>
        <p:spPr bwMode="auto">
          <a:xfrm>
            <a:off x="222369" y="5359207"/>
            <a:ext cx="963860" cy="282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82563" indent="-182563" algn="l" defTabSz="914400" rtl="0" eaLnBrk="1" latinLnBrk="0" hangingPunct="1">
              <a:lnSpc>
                <a:spcPct val="90000"/>
              </a:lnSpc>
              <a:spcBef>
                <a:spcPts val="1000"/>
              </a:spcBef>
              <a:buClr>
                <a:schemeClr val="tx2"/>
              </a:buClr>
              <a:buSzPct val="140000"/>
              <a:buFont typeface="Arial" panose="020B0604020202020204" pitchFamily="34" charset="0"/>
              <a:buChar char="•"/>
              <a:defRPr sz="2000" kern="1200">
                <a:solidFill>
                  <a:schemeClr val="tx1"/>
                </a:solidFill>
                <a:latin typeface="+mn-lt"/>
                <a:ea typeface="+mn-ea"/>
                <a:cs typeface="+mn-cs"/>
              </a:defRPr>
            </a:lvl1pPr>
            <a:lvl2pPr marL="628650" indent="-176213" algn="l" defTabSz="914400" rtl="0" eaLnBrk="1" latinLnBrk="0" hangingPunct="1">
              <a:lnSpc>
                <a:spcPct val="90000"/>
              </a:lnSpc>
              <a:spcBef>
                <a:spcPts val="500"/>
              </a:spcBef>
              <a:buClr>
                <a:schemeClr val="tx2"/>
              </a:buClr>
              <a:buSzPct val="140000"/>
              <a:buFont typeface="Arial" panose="020B0604020202020204" pitchFamily="34" charset="0"/>
              <a:buChar char="•"/>
              <a:tabLst>
                <a:tab pos="806450" algn="l"/>
              </a:tabLst>
              <a:defRPr sz="1800" kern="1200">
                <a:solidFill>
                  <a:schemeClr val="tx1"/>
                </a:solidFill>
                <a:latin typeface="+mn-lt"/>
                <a:ea typeface="+mn-ea"/>
                <a:cs typeface="+mn-cs"/>
              </a:defRPr>
            </a:lvl2pPr>
            <a:lvl3pPr marL="1076325" indent="-180975" algn="l" defTabSz="714375" rtl="0" eaLnBrk="1" latinLnBrk="0" hangingPunct="1">
              <a:lnSpc>
                <a:spcPct val="90000"/>
              </a:lnSpc>
              <a:spcBef>
                <a:spcPts val="500"/>
              </a:spcBef>
              <a:buClr>
                <a:schemeClr val="tx2"/>
              </a:buClr>
              <a:buSzPct val="140000"/>
              <a:buFont typeface="Arial" panose="020B0604020202020204" pitchFamily="34" charset="0"/>
              <a:buChar char="•"/>
              <a:defRPr sz="1600" kern="1200">
                <a:solidFill>
                  <a:schemeClr val="tx1"/>
                </a:solidFill>
                <a:latin typeface="+mn-lt"/>
                <a:ea typeface="+mn-ea"/>
                <a:cs typeface="+mn-cs"/>
              </a:defRPr>
            </a:lvl3pPr>
            <a:lvl4pPr marL="1524000" indent="-180975" algn="l" defTabSz="914400" rtl="0" eaLnBrk="1" latinLnBrk="0" hangingPunct="1">
              <a:lnSpc>
                <a:spcPct val="90000"/>
              </a:lnSpc>
              <a:spcBef>
                <a:spcPts val="500"/>
              </a:spcBef>
              <a:buClr>
                <a:schemeClr val="tx2"/>
              </a:buClr>
              <a:buSzPct val="140000"/>
              <a:buFont typeface="Arial" panose="020B0604020202020204" pitchFamily="34" charset="0"/>
              <a:buChar char="•"/>
              <a:defRPr sz="1400" kern="1200">
                <a:solidFill>
                  <a:schemeClr val="tx1"/>
                </a:solidFill>
                <a:latin typeface="+mn-lt"/>
                <a:ea typeface="+mn-ea"/>
                <a:cs typeface="+mn-cs"/>
              </a:defRPr>
            </a:lvl4pPr>
            <a:lvl5pPr marL="1971675" indent="-176213" algn="l" defTabSz="914400" rtl="0" eaLnBrk="1" latinLnBrk="0" hangingPunct="1">
              <a:lnSpc>
                <a:spcPct val="90000"/>
              </a:lnSpc>
              <a:spcBef>
                <a:spcPts val="500"/>
              </a:spcBef>
              <a:buClr>
                <a:schemeClr val="tx2"/>
              </a:buClr>
              <a:buSzPct val="140000"/>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IT" sz="1800" dirty="0"/>
              <a:t>10/2018</a:t>
            </a:r>
          </a:p>
        </p:txBody>
      </p:sp>
      <p:sp>
        <p:nvSpPr>
          <p:cNvPr id="77" name="Freccia a destra 76"/>
          <p:cNvSpPr/>
          <p:nvPr/>
        </p:nvSpPr>
        <p:spPr>
          <a:xfrm>
            <a:off x="672718" y="4095452"/>
            <a:ext cx="825505" cy="589036"/>
          </a:xfrm>
          <a:prstGeom prst="rightArrow">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8" name="CasellaDiTesto 77"/>
          <p:cNvSpPr txBox="1"/>
          <p:nvPr/>
        </p:nvSpPr>
        <p:spPr>
          <a:xfrm>
            <a:off x="686470" y="4166473"/>
            <a:ext cx="1084972" cy="400110"/>
          </a:xfrm>
          <a:prstGeom prst="rect">
            <a:avLst/>
          </a:prstGeom>
          <a:noFill/>
        </p:spPr>
        <p:txBody>
          <a:bodyPr wrap="square" rtlCol="0">
            <a:spAutoFit/>
          </a:bodyPr>
          <a:lstStyle/>
          <a:p>
            <a:r>
              <a:rPr lang="it-IT" sz="2000" dirty="0">
                <a:solidFill>
                  <a:schemeClr val="bg1"/>
                </a:solidFill>
              </a:rPr>
              <a:t>2018</a:t>
            </a:r>
          </a:p>
        </p:txBody>
      </p:sp>
      <p:sp>
        <p:nvSpPr>
          <p:cNvPr id="79" name="Freccia a destra 78"/>
          <p:cNvSpPr/>
          <p:nvPr/>
        </p:nvSpPr>
        <p:spPr>
          <a:xfrm>
            <a:off x="1498223" y="4074628"/>
            <a:ext cx="2557051" cy="589036"/>
          </a:xfrm>
          <a:prstGeom prst="rightArrow">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0" name="CasellaDiTesto 79"/>
          <p:cNvSpPr txBox="1"/>
          <p:nvPr/>
        </p:nvSpPr>
        <p:spPr>
          <a:xfrm>
            <a:off x="2323728" y="4156278"/>
            <a:ext cx="1084972" cy="400110"/>
          </a:xfrm>
          <a:prstGeom prst="rect">
            <a:avLst/>
          </a:prstGeom>
          <a:noFill/>
        </p:spPr>
        <p:txBody>
          <a:bodyPr wrap="square" rtlCol="0">
            <a:spAutoFit/>
          </a:bodyPr>
          <a:lstStyle/>
          <a:p>
            <a:r>
              <a:rPr lang="it-IT" sz="2000" dirty="0">
                <a:solidFill>
                  <a:schemeClr val="bg1"/>
                </a:solidFill>
              </a:rPr>
              <a:t>2019</a:t>
            </a:r>
          </a:p>
        </p:txBody>
      </p:sp>
      <p:sp>
        <p:nvSpPr>
          <p:cNvPr id="81" name="Freccia a destra 80"/>
          <p:cNvSpPr/>
          <p:nvPr/>
        </p:nvSpPr>
        <p:spPr>
          <a:xfrm>
            <a:off x="2078920" y="800013"/>
            <a:ext cx="2557051" cy="589036"/>
          </a:xfrm>
          <a:prstGeom prst="rightArrow">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2" name="CasellaDiTesto 81"/>
          <p:cNvSpPr txBox="1"/>
          <p:nvPr/>
        </p:nvSpPr>
        <p:spPr>
          <a:xfrm>
            <a:off x="2831050" y="896853"/>
            <a:ext cx="1084972" cy="400110"/>
          </a:xfrm>
          <a:prstGeom prst="rect">
            <a:avLst/>
          </a:prstGeom>
          <a:noFill/>
        </p:spPr>
        <p:txBody>
          <a:bodyPr wrap="square" rtlCol="0">
            <a:spAutoFit/>
          </a:bodyPr>
          <a:lstStyle/>
          <a:p>
            <a:r>
              <a:rPr lang="it-IT" sz="2000" dirty="0">
                <a:solidFill>
                  <a:schemeClr val="bg1"/>
                </a:solidFill>
              </a:rPr>
              <a:t>2015</a:t>
            </a:r>
          </a:p>
        </p:txBody>
      </p:sp>
      <p:sp>
        <p:nvSpPr>
          <p:cNvPr id="90" name="CasellaDiTesto 89"/>
          <p:cNvSpPr txBox="1"/>
          <p:nvPr/>
        </p:nvSpPr>
        <p:spPr>
          <a:xfrm>
            <a:off x="4795316" y="4199072"/>
            <a:ext cx="1084972" cy="400110"/>
          </a:xfrm>
          <a:prstGeom prst="rect">
            <a:avLst/>
          </a:prstGeom>
          <a:noFill/>
        </p:spPr>
        <p:txBody>
          <a:bodyPr wrap="square" rtlCol="0">
            <a:spAutoFit/>
          </a:bodyPr>
          <a:lstStyle/>
          <a:p>
            <a:r>
              <a:rPr lang="it-IT" sz="2000" dirty="0">
                <a:solidFill>
                  <a:schemeClr val="bg1"/>
                </a:solidFill>
              </a:rPr>
              <a:t>2020</a:t>
            </a:r>
          </a:p>
        </p:txBody>
      </p:sp>
      <p:sp>
        <p:nvSpPr>
          <p:cNvPr id="91" name="Freccia a destra 90"/>
          <p:cNvSpPr/>
          <p:nvPr/>
        </p:nvSpPr>
        <p:spPr>
          <a:xfrm>
            <a:off x="549390" y="4768212"/>
            <a:ext cx="6064636" cy="6820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2" name="Segnaposto testo 3"/>
          <p:cNvSpPr txBox="1">
            <a:spLocks/>
          </p:cNvSpPr>
          <p:nvPr/>
        </p:nvSpPr>
        <p:spPr bwMode="auto">
          <a:xfrm>
            <a:off x="6023224" y="5500526"/>
            <a:ext cx="963860" cy="282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82563" indent="-182563" algn="l" defTabSz="914400" rtl="0" eaLnBrk="1" latinLnBrk="0" hangingPunct="1">
              <a:lnSpc>
                <a:spcPct val="90000"/>
              </a:lnSpc>
              <a:spcBef>
                <a:spcPts val="1000"/>
              </a:spcBef>
              <a:buClr>
                <a:schemeClr val="tx2"/>
              </a:buClr>
              <a:buSzPct val="140000"/>
              <a:buFont typeface="Arial" panose="020B0604020202020204" pitchFamily="34" charset="0"/>
              <a:buChar char="•"/>
              <a:defRPr sz="2000" kern="1200">
                <a:solidFill>
                  <a:schemeClr val="tx1"/>
                </a:solidFill>
                <a:latin typeface="+mn-lt"/>
                <a:ea typeface="+mn-ea"/>
                <a:cs typeface="+mn-cs"/>
              </a:defRPr>
            </a:lvl1pPr>
            <a:lvl2pPr marL="628650" indent="-176213" algn="l" defTabSz="914400" rtl="0" eaLnBrk="1" latinLnBrk="0" hangingPunct="1">
              <a:lnSpc>
                <a:spcPct val="90000"/>
              </a:lnSpc>
              <a:spcBef>
                <a:spcPts val="500"/>
              </a:spcBef>
              <a:buClr>
                <a:schemeClr val="tx2"/>
              </a:buClr>
              <a:buSzPct val="140000"/>
              <a:buFont typeface="Arial" panose="020B0604020202020204" pitchFamily="34" charset="0"/>
              <a:buChar char="•"/>
              <a:tabLst>
                <a:tab pos="806450" algn="l"/>
              </a:tabLst>
              <a:defRPr sz="1800" kern="1200">
                <a:solidFill>
                  <a:schemeClr val="tx1"/>
                </a:solidFill>
                <a:latin typeface="+mn-lt"/>
                <a:ea typeface="+mn-ea"/>
                <a:cs typeface="+mn-cs"/>
              </a:defRPr>
            </a:lvl2pPr>
            <a:lvl3pPr marL="1076325" indent="-180975" algn="l" defTabSz="714375" rtl="0" eaLnBrk="1" latinLnBrk="0" hangingPunct="1">
              <a:lnSpc>
                <a:spcPct val="90000"/>
              </a:lnSpc>
              <a:spcBef>
                <a:spcPts val="500"/>
              </a:spcBef>
              <a:buClr>
                <a:schemeClr val="tx2"/>
              </a:buClr>
              <a:buSzPct val="140000"/>
              <a:buFont typeface="Arial" panose="020B0604020202020204" pitchFamily="34" charset="0"/>
              <a:buChar char="•"/>
              <a:defRPr sz="1600" kern="1200">
                <a:solidFill>
                  <a:schemeClr val="tx1"/>
                </a:solidFill>
                <a:latin typeface="+mn-lt"/>
                <a:ea typeface="+mn-ea"/>
                <a:cs typeface="+mn-cs"/>
              </a:defRPr>
            </a:lvl3pPr>
            <a:lvl4pPr marL="1524000" indent="-180975" algn="l" defTabSz="914400" rtl="0" eaLnBrk="1" latinLnBrk="0" hangingPunct="1">
              <a:lnSpc>
                <a:spcPct val="90000"/>
              </a:lnSpc>
              <a:spcBef>
                <a:spcPts val="500"/>
              </a:spcBef>
              <a:buClr>
                <a:schemeClr val="tx2"/>
              </a:buClr>
              <a:buSzPct val="140000"/>
              <a:buFont typeface="Arial" panose="020B0604020202020204" pitchFamily="34" charset="0"/>
              <a:buChar char="•"/>
              <a:defRPr sz="1400" kern="1200">
                <a:solidFill>
                  <a:schemeClr val="tx1"/>
                </a:solidFill>
                <a:latin typeface="+mn-lt"/>
                <a:ea typeface="+mn-ea"/>
                <a:cs typeface="+mn-cs"/>
              </a:defRPr>
            </a:lvl4pPr>
            <a:lvl5pPr marL="1971675" indent="-176213" algn="l" defTabSz="914400" rtl="0" eaLnBrk="1" latinLnBrk="0" hangingPunct="1">
              <a:lnSpc>
                <a:spcPct val="90000"/>
              </a:lnSpc>
              <a:spcBef>
                <a:spcPts val="500"/>
              </a:spcBef>
              <a:buClr>
                <a:schemeClr val="tx2"/>
              </a:buClr>
              <a:buSzPct val="140000"/>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IT" sz="1800" dirty="0"/>
              <a:t>12/2020</a:t>
            </a:r>
          </a:p>
        </p:txBody>
      </p:sp>
      <p:sp>
        <p:nvSpPr>
          <p:cNvPr id="93" name="CasellaDiTesto 92"/>
          <p:cNvSpPr txBox="1"/>
          <p:nvPr/>
        </p:nvSpPr>
        <p:spPr>
          <a:xfrm>
            <a:off x="2427315" y="4921398"/>
            <a:ext cx="4256036" cy="369332"/>
          </a:xfrm>
          <a:prstGeom prst="rect">
            <a:avLst/>
          </a:prstGeom>
          <a:noFill/>
        </p:spPr>
        <p:txBody>
          <a:bodyPr wrap="square" rtlCol="0">
            <a:spAutoFit/>
          </a:bodyPr>
          <a:lstStyle/>
          <a:p>
            <a:r>
              <a:rPr lang="it-IT" dirty="0">
                <a:solidFill>
                  <a:schemeClr val="bg1"/>
                </a:solidFill>
              </a:rPr>
              <a:t>Esecuzione lavori </a:t>
            </a:r>
            <a:r>
              <a:rPr lang="it-IT" b="1" dirty="0">
                <a:solidFill>
                  <a:schemeClr val="bg1"/>
                </a:solidFill>
                <a:effectLst>
                  <a:outerShdw blurRad="38100" dist="38100" dir="2700000" algn="tl">
                    <a:srgbClr val="000000">
                      <a:alpha val="43137"/>
                    </a:srgbClr>
                  </a:outerShdw>
                </a:effectLst>
              </a:rPr>
              <a:t>797</a:t>
            </a:r>
            <a:r>
              <a:rPr lang="it-IT" dirty="0">
                <a:solidFill>
                  <a:schemeClr val="bg1"/>
                </a:solidFill>
              </a:rPr>
              <a:t> giorni</a:t>
            </a:r>
            <a:r>
              <a:rPr lang="it-IT" dirty="0"/>
              <a:t> </a:t>
            </a:r>
          </a:p>
        </p:txBody>
      </p:sp>
      <p:sp>
        <p:nvSpPr>
          <p:cNvPr id="95" name="CasellaDiTesto 94"/>
          <p:cNvSpPr txBox="1"/>
          <p:nvPr/>
        </p:nvSpPr>
        <p:spPr>
          <a:xfrm>
            <a:off x="3373536" y="5823099"/>
            <a:ext cx="5459723" cy="461665"/>
          </a:xfrm>
          <a:prstGeom prst="rect">
            <a:avLst/>
          </a:prstGeom>
          <a:noFill/>
        </p:spPr>
        <p:txBody>
          <a:bodyPr wrap="square" rtlCol="0">
            <a:spAutoFit/>
          </a:bodyPr>
          <a:lstStyle/>
          <a:p>
            <a:r>
              <a:rPr lang="it-IT" sz="2400" dirty="0"/>
              <a:t>Importo dei lavori circa </a:t>
            </a:r>
            <a:r>
              <a:rPr lang="it-IT" sz="2400" b="1" dirty="0">
                <a:effectLst>
                  <a:outerShdw blurRad="38100" dist="38100" dir="2700000" algn="tl">
                    <a:srgbClr val="000000">
                      <a:alpha val="43137"/>
                    </a:srgbClr>
                  </a:outerShdw>
                </a:effectLst>
              </a:rPr>
              <a:t>12.300.000 €</a:t>
            </a:r>
          </a:p>
        </p:txBody>
      </p:sp>
      <p:pic>
        <p:nvPicPr>
          <p:cNvPr id="45" name="Immagine 44">
            <a:extLst>
              <a:ext uri="{FF2B5EF4-FFF2-40B4-BE49-F238E27FC236}">
                <a16:creationId xmlns:a16="http://schemas.microsoft.com/office/drawing/2014/main" id="{4632426E-CE7C-4B6E-A813-6F87754C9881}"/>
              </a:ext>
            </a:extLst>
          </p:cNvPr>
          <p:cNvPicPr>
            <a:picLocks noChangeAspect="1"/>
          </p:cNvPicPr>
          <p:nvPr/>
        </p:nvPicPr>
        <p:blipFill rotWithShape="1">
          <a:blip r:embed="rId2"/>
          <a:srcRect l="66982" t="51976" r="5665" b="39449"/>
          <a:stretch/>
        </p:blipFill>
        <p:spPr>
          <a:xfrm>
            <a:off x="2116788" y="6230186"/>
            <a:ext cx="2950163" cy="520199"/>
          </a:xfrm>
          <a:prstGeom prst="rect">
            <a:avLst/>
          </a:prstGeom>
        </p:spPr>
      </p:pic>
    </p:spTree>
    <p:extLst>
      <p:ext uri="{BB962C8B-B14F-4D97-AF65-F5344CB8AC3E}">
        <p14:creationId xmlns:p14="http://schemas.microsoft.com/office/powerpoint/2010/main" val="237701357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7" presetClass="entr" presetSubtype="8" fill="hold" grpId="0" nodeType="afterEffect">
                                  <p:stCondLst>
                                    <p:cond delay="0"/>
                                  </p:stCondLst>
                                  <p:childTnLst>
                                    <p:set>
                                      <p:cBhvr>
                                        <p:cTn id="11" dur="1" fill="hold">
                                          <p:stCondLst>
                                            <p:cond delay="0"/>
                                          </p:stCondLst>
                                        </p:cTn>
                                        <p:tgtEl>
                                          <p:spTgt spid="47"/>
                                        </p:tgtEl>
                                        <p:attrNameLst>
                                          <p:attrName>style.visibility</p:attrName>
                                        </p:attrNameLst>
                                      </p:cBhvr>
                                      <p:to>
                                        <p:strVal val="visible"/>
                                      </p:to>
                                    </p:set>
                                    <p:anim calcmode="lin" valueType="num">
                                      <p:cBhvr>
                                        <p:cTn id="12" dur="300" fill="hold"/>
                                        <p:tgtEl>
                                          <p:spTgt spid="47"/>
                                        </p:tgtEl>
                                        <p:attrNameLst>
                                          <p:attrName>ppt_x</p:attrName>
                                        </p:attrNameLst>
                                      </p:cBhvr>
                                      <p:tavLst>
                                        <p:tav tm="0">
                                          <p:val>
                                            <p:strVal val="#ppt_x-#ppt_w/2"/>
                                          </p:val>
                                        </p:tav>
                                        <p:tav tm="100000">
                                          <p:val>
                                            <p:strVal val="#ppt_x"/>
                                          </p:val>
                                        </p:tav>
                                      </p:tavLst>
                                    </p:anim>
                                    <p:anim calcmode="lin" valueType="num">
                                      <p:cBhvr>
                                        <p:cTn id="13" dur="300" fill="hold"/>
                                        <p:tgtEl>
                                          <p:spTgt spid="47"/>
                                        </p:tgtEl>
                                        <p:attrNameLst>
                                          <p:attrName>ppt_y</p:attrName>
                                        </p:attrNameLst>
                                      </p:cBhvr>
                                      <p:tavLst>
                                        <p:tav tm="0">
                                          <p:val>
                                            <p:strVal val="#ppt_y"/>
                                          </p:val>
                                        </p:tav>
                                        <p:tav tm="100000">
                                          <p:val>
                                            <p:strVal val="#ppt_y"/>
                                          </p:val>
                                        </p:tav>
                                      </p:tavLst>
                                    </p:anim>
                                    <p:anim calcmode="lin" valueType="num">
                                      <p:cBhvr>
                                        <p:cTn id="14" dur="300" fill="hold"/>
                                        <p:tgtEl>
                                          <p:spTgt spid="47"/>
                                        </p:tgtEl>
                                        <p:attrNameLst>
                                          <p:attrName>ppt_w</p:attrName>
                                        </p:attrNameLst>
                                      </p:cBhvr>
                                      <p:tavLst>
                                        <p:tav tm="0">
                                          <p:val>
                                            <p:fltVal val="0"/>
                                          </p:val>
                                        </p:tav>
                                        <p:tav tm="100000">
                                          <p:val>
                                            <p:strVal val="#ppt_w"/>
                                          </p:val>
                                        </p:tav>
                                      </p:tavLst>
                                    </p:anim>
                                    <p:anim calcmode="lin" valueType="num">
                                      <p:cBhvr>
                                        <p:cTn id="15" dur="300" fill="hold"/>
                                        <p:tgtEl>
                                          <p:spTgt spid="47"/>
                                        </p:tgtEl>
                                        <p:attrNameLst>
                                          <p:attrName>ppt_h</p:attrName>
                                        </p:attrNameLst>
                                      </p:cBhvr>
                                      <p:tavLst>
                                        <p:tav tm="0">
                                          <p:val>
                                            <p:strVal val="#ppt_h"/>
                                          </p:val>
                                        </p:tav>
                                        <p:tav tm="100000">
                                          <p:val>
                                            <p:strVal val="#ppt_h"/>
                                          </p:val>
                                        </p:tav>
                                      </p:tavLst>
                                    </p:anim>
                                  </p:childTnLst>
                                </p:cTn>
                              </p:par>
                              <p:par>
                                <p:cTn id="16" presetID="17" presetClass="entr" presetSubtype="10" fill="hold" grpId="0" nodeType="withEffect">
                                  <p:stCondLst>
                                    <p:cond delay="0"/>
                                  </p:stCondLst>
                                  <p:childTnLst>
                                    <p:set>
                                      <p:cBhvr>
                                        <p:cTn id="17" dur="1" fill="hold">
                                          <p:stCondLst>
                                            <p:cond delay="0"/>
                                          </p:stCondLst>
                                        </p:cTn>
                                        <p:tgtEl>
                                          <p:spTgt spid="48"/>
                                        </p:tgtEl>
                                        <p:attrNameLst>
                                          <p:attrName>style.visibility</p:attrName>
                                        </p:attrNameLst>
                                      </p:cBhvr>
                                      <p:to>
                                        <p:strVal val="visible"/>
                                      </p:to>
                                    </p:set>
                                    <p:anim calcmode="lin" valueType="num">
                                      <p:cBhvr>
                                        <p:cTn id="18" dur="300" fill="hold"/>
                                        <p:tgtEl>
                                          <p:spTgt spid="48"/>
                                        </p:tgtEl>
                                        <p:attrNameLst>
                                          <p:attrName>ppt_w</p:attrName>
                                        </p:attrNameLst>
                                      </p:cBhvr>
                                      <p:tavLst>
                                        <p:tav tm="0">
                                          <p:val>
                                            <p:fltVal val="0"/>
                                          </p:val>
                                        </p:tav>
                                        <p:tav tm="100000">
                                          <p:val>
                                            <p:strVal val="#ppt_w"/>
                                          </p:val>
                                        </p:tav>
                                      </p:tavLst>
                                    </p:anim>
                                    <p:anim calcmode="lin" valueType="num">
                                      <p:cBhvr>
                                        <p:cTn id="19" dur="300" fill="hold"/>
                                        <p:tgtEl>
                                          <p:spTgt spid="48"/>
                                        </p:tgtEl>
                                        <p:attrNameLst>
                                          <p:attrName>ppt_h</p:attrName>
                                        </p:attrNameLst>
                                      </p:cBhvr>
                                      <p:tavLst>
                                        <p:tav tm="0">
                                          <p:val>
                                            <p:strVal val="#ppt_h"/>
                                          </p:val>
                                        </p:tav>
                                        <p:tav tm="100000">
                                          <p:val>
                                            <p:strVal val="#ppt_h"/>
                                          </p:val>
                                        </p:tav>
                                      </p:tavLst>
                                    </p:anim>
                                  </p:childTnLst>
                                </p:cTn>
                              </p:par>
                            </p:childTnLst>
                          </p:cTn>
                        </p:par>
                        <p:par>
                          <p:cTn id="20" fill="hold">
                            <p:stCondLst>
                              <p:cond delay="800"/>
                            </p:stCondLst>
                            <p:childTnLst>
                              <p:par>
                                <p:cTn id="21" presetID="17" presetClass="entr" presetSubtype="8" fill="hold" grpId="0" nodeType="afterEffect">
                                  <p:stCondLst>
                                    <p:cond delay="0"/>
                                  </p:stCondLst>
                                  <p:childTnLst>
                                    <p:set>
                                      <p:cBhvr>
                                        <p:cTn id="22" dur="1" fill="hold">
                                          <p:stCondLst>
                                            <p:cond delay="0"/>
                                          </p:stCondLst>
                                        </p:cTn>
                                        <p:tgtEl>
                                          <p:spTgt spid="81"/>
                                        </p:tgtEl>
                                        <p:attrNameLst>
                                          <p:attrName>style.visibility</p:attrName>
                                        </p:attrNameLst>
                                      </p:cBhvr>
                                      <p:to>
                                        <p:strVal val="visible"/>
                                      </p:to>
                                    </p:set>
                                    <p:anim calcmode="lin" valueType="num">
                                      <p:cBhvr>
                                        <p:cTn id="23" dur="300" fill="hold"/>
                                        <p:tgtEl>
                                          <p:spTgt spid="81"/>
                                        </p:tgtEl>
                                        <p:attrNameLst>
                                          <p:attrName>ppt_x</p:attrName>
                                        </p:attrNameLst>
                                      </p:cBhvr>
                                      <p:tavLst>
                                        <p:tav tm="0">
                                          <p:val>
                                            <p:strVal val="#ppt_x-#ppt_w/2"/>
                                          </p:val>
                                        </p:tav>
                                        <p:tav tm="100000">
                                          <p:val>
                                            <p:strVal val="#ppt_x"/>
                                          </p:val>
                                        </p:tav>
                                      </p:tavLst>
                                    </p:anim>
                                    <p:anim calcmode="lin" valueType="num">
                                      <p:cBhvr>
                                        <p:cTn id="24" dur="300" fill="hold"/>
                                        <p:tgtEl>
                                          <p:spTgt spid="81"/>
                                        </p:tgtEl>
                                        <p:attrNameLst>
                                          <p:attrName>ppt_y</p:attrName>
                                        </p:attrNameLst>
                                      </p:cBhvr>
                                      <p:tavLst>
                                        <p:tav tm="0">
                                          <p:val>
                                            <p:strVal val="#ppt_y"/>
                                          </p:val>
                                        </p:tav>
                                        <p:tav tm="100000">
                                          <p:val>
                                            <p:strVal val="#ppt_y"/>
                                          </p:val>
                                        </p:tav>
                                      </p:tavLst>
                                    </p:anim>
                                    <p:anim calcmode="lin" valueType="num">
                                      <p:cBhvr>
                                        <p:cTn id="25" dur="300" fill="hold"/>
                                        <p:tgtEl>
                                          <p:spTgt spid="81"/>
                                        </p:tgtEl>
                                        <p:attrNameLst>
                                          <p:attrName>ppt_w</p:attrName>
                                        </p:attrNameLst>
                                      </p:cBhvr>
                                      <p:tavLst>
                                        <p:tav tm="0">
                                          <p:val>
                                            <p:fltVal val="0"/>
                                          </p:val>
                                        </p:tav>
                                        <p:tav tm="100000">
                                          <p:val>
                                            <p:strVal val="#ppt_w"/>
                                          </p:val>
                                        </p:tav>
                                      </p:tavLst>
                                    </p:anim>
                                    <p:anim calcmode="lin" valueType="num">
                                      <p:cBhvr>
                                        <p:cTn id="26" dur="300" fill="hold"/>
                                        <p:tgtEl>
                                          <p:spTgt spid="81"/>
                                        </p:tgtEl>
                                        <p:attrNameLst>
                                          <p:attrName>ppt_h</p:attrName>
                                        </p:attrNameLst>
                                      </p:cBhvr>
                                      <p:tavLst>
                                        <p:tav tm="0">
                                          <p:val>
                                            <p:strVal val="#ppt_h"/>
                                          </p:val>
                                        </p:tav>
                                        <p:tav tm="100000">
                                          <p:val>
                                            <p:strVal val="#ppt_h"/>
                                          </p:val>
                                        </p:tav>
                                      </p:tavLst>
                                    </p:anim>
                                  </p:childTnLst>
                                </p:cTn>
                              </p:par>
                              <p:par>
                                <p:cTn id="27" presetID="17" presetClass="entr" presetSubtype="10" fill="hold" grpId="0" nodeType="withEffect">
                                  <p:stCondLst>
                                    <p:cond delay="0"/>
                                  </p:stCondLst>
                                  <p:childTnLst>
                                    <p:set>
                                      <p:cBhvr>
                                        <p:cTn id="28" dur="1" fill="hold">
                                          <p:stCondLst>
                                            <p:cond delay="0"/>
                                          </p:stCondLst>
                                        </p:cTn>
                                        <p:tgtEl>
                                          <p:spTgt spid="82"/>
                                        </p:tgtEl>
                                        <p:attrNameLst>
                                          <p:attrName>style.visibility</p:attrName>
                                        </p:attrNameLst>
                                      </p:cBhvr>
                                      <p:to>
                                        <p:strVal val="visible"/>
                                      </p:to>
                                    </p:set>
                                    <p:anim calcmode="lin" valueType="num">
                                      <p:cBhvr>
                                        <p:cTn id="29" dur="300" fill="hold"/>
                                        <p:tgtEl>
                                          <p:spTgt spid="82"/>
                                        </p:tgtEl>
                                        <p:attrNameLst>
                                          <p:attrName>ppt_w</p:attrName>
                                        </p:attrNameLst>
                                      </p:cBhvr>
                                      <p:tavLst>
                                        <p:tav tm="0">
                                          <p:val>
                                            <p:fltVal val="0"/>
                                          </p:val>
                                        </p:tav>
                                        <p:tav tm="100000">
                                          <p:val>
                                            <p:strVal val="#ppt_w"/>
                                          </p:val>
                                        </p:tav>
                                      </p:tavLst>
                                    </p:anim>
                                    <p:anim calcmode="lin" valueType="num">
                                      <p:cBhvr>
                                        <p:cTn id="30" dur="300" fill="hold"/>
                                        <p:tgtEl>
                                          <p:spTgt spid="82"/>
                                        </p:tgtEl>
                                        <p:attrNameLst>
                                          <p:attrName>ppt_h</p:attrName>
                                        </p:attrNameLst>
                                      </p:cBhvr>
                                      <p:tavLst>
                                        <p:tav tm="0">
                                          <p:val>
                                            <p:strVal val="#ppt_h"/>
                                          </p:val>
                                        </p:tav>
                                        <p:tav tm="100000">
                                          <p:val>
                                            <p:strVal val="#ppt_h"/>
                                          </p:val>
                                        </p:tav>
                                      </p:tavLst>
                                    </p:anim>
                                  </p:childTnLst>
                                </p:cTn>
                              </p:par>
                            </p:childTnLst>
                          </p:cTn>
                        </p:par>
                        <p:par>
                          <p:cTn id="31" fill="hold">
                            <p:stCondLst>
                              <p:cond delay="1100"/>
                            </p:stCondLst>
                            <p:childTnLst>
                              <p:par>
                                <p:cTn id="32" presetID="17" presetClass="entr" presetSubtype="8" fill="hold" grpId="0" nodeType="afterEffect">
                                  <p:stCondLst>
                                    <p:cond delay="0"/>
                                  </p:stCondLst>
                                  <p:childTnLst>
                                    <p:set>
                                      <p:cBhvr>
                                        <p:cTn id="33" dur="1" fill="hold">
                                          <p:stCondLst>
                                            <p:cond delay="0"/>
                                          </p:stCondLst>
                                        </p:cTn>
                                        <p:tgtEl>
                                          <p:spTgt spid="55"/>
                                        </p:tgtEl>
                                        <p:attrNameLst>
                                          <p:attrName>style.visibility</p:attrName>
                                        </p:attrNameLst>
                                      </p:cBhvr>
                                      <p:to>
                                        <p:strVal val="visible"/>
                                      </p:to>
                                    </p:set>
                                    <p:anim calcmode="lin" valueType="num">
                                      <p:cBhvr>
                                        <p:cTn id="34" dur="300" fill="hold"/>
                                        <p:tgtEl>
                                          <p:spTgt spid="55"/>
                                        </p:tgtEl>
                                        <p:attrNameLst>
                                          <p:attrName>ppt_x</p:attrName>
                                        </p:attrNameLst>
                                      </p:cBhvr>
                                      <p:tavLst>
                                        <p:tav tm="0">
                                          <p:val>
                                            <p:strVal val="#ppt_x-#ppt_w/2"/>
                                          </p:val>
                                        </p:tav>
                                        <p:tav tm="100000">
                                          <p:val>
                                            <p:strVal val="#ppt_x"/>
                                          </p:val>
                                        </p:tav>
                                      </p:tavLst>
                                    </p:anim>
                                    <p:anim calcmode="lin" valueType="num">
                                      <p:cBhvr>
                                        <p:cTn id="35" dur="300" fill="hold"/>
                                        <p:tgtEl>
                                          <p:spTgt spid="55"/>
                                        </p:tgtEl>
                                        <p:attrNameLst>
                                          <p:attrName>ppt_y</p:attrName>
                                        </p:attrNameLst>
                                      </p:cBhvr>
                                      <p:tavLst>
                                        <p:tav tm="0">
                                          <p:val>
                                            <p:strVal val="#ppt_y"/>
                                          </p:val>
                                        </p:tav>
                                        <p:tav tm="100000">
                                          <p:val>
                                            <p:strVal val="#ppt_y"/>
                                          </p:val>
                                        </p:tav>
                                      </p:tavLst>
                                    </p:anim>
                                    <p:anim calcmode="lin" valueType="num">
                                      <p:cBhvr>
                                        <p:cTn id="36" dur="300" fill="hold"/>
                                        <p:tgtEl>
                                          <p:spTgt spid="55"/>
                                        </p:tgtEl>
                                        <p:attrNameLst>
                                          <p:attrName>ppt_w</p:attrName>
                                        </p:attrNameLst>
                                      </p:cBhvr>
                                      <p:tavLst>
                                        <p:tav tm="0">
                                          <p:val>
                                            <p:fltVal val="0"/>
                                          </p:val>
                                        </p:tav>
                                        <p:tav tm="100000">
                                          <p:val>
                                            <p:strVal val="#ppt_w"/>
                                          </p:val>
                                        </p:tav>
                                      </p:tavLst>
                                    </p:anim>
                                    <p:anim calcmode="lin" valueType="num">
                                      <p:cBhvr>
                                        <p:cTn id="37" dur="300" fill="hold"/>
                                        <p:tgtEl>
                                          <p:spTgt spid="55"/>
                                        </p:tgtEl>
                                        <p:attrNameLst>
                                          <p:attrName>ppt_h</p:attrName>
                                        </p:attrNameLst>
                                      </p:cBhvr>
                                      <p:tavLst>
                                        <p:tav tm="0">
                                          <p:val>
                                            <p:strVal val="#ppt_h"/>
                                          </p:val>
                                        </p:tav>
                                        <p:tav tm="100000">
                                          <p:val>
                                            <p:strVal val="#ppt_h"/>
                                          </p:val>
                                        </p:tav>
                                      </p:tavLst>
                                    </p:anim>
                                  </p:childTnLst>
                                </p:cTn>
                              </p:par>
                              <p:par>
                                <p:cTn id="38" presetID="17" presetClass="entr" presetSubtype="10" fill="hold" grpId="0" nodeType="withEffect">
                                  <p:stCondLst>
                                    <p:cond delay="0"/>
                                  </p:stCondLst>
                                  <p:childTnLst>
                                    <p:set>
                                      <p:cBhvr>
                                        <p:cTn id="39" dur="1" fill="hold">
                                          <p:stCondLst>
                                            <p:cond delay="0"/>
                                          </p:stCondLst>
                                        </p:cTn>
                                        <p:tgtEl>
                                          <p:spTgt spid="56"/>
                                        </p:tgtEl>
                                        <p:attrNameLst>
                                          <p:attrName>style.visibility</p:attrName>
                                        </p:attrNameLst>
                                      </p:cBhvr>
                                      <p:to>
                                        <p:strVal val="visible"/>
                                      </p:to>
                                    </p:set>
                                    <p:anim calcmode="lin" valueType="num">
                                      <p:cBhvr>
                                        <p:cTn id="40" dur="300" fill="hold"/>
                                        <p:tgtEl>
                                          <p:spTgt spid="56"/>
                                        </p:tgtEl>
                                        <p:attrNameLst>
                                          <p:attrName>ppt_w</p:attrName>
                                        </p:attrNameLst>
                                      </p:cBhvr>
                                      <p:tavLst>
                                        <p:tav tm="0">
                                          <p:val>
                                            <p:fltVal val="0"/>
                                          </p:val>
                                        </p:tav>
                                        <p:tav tm="100000">
                                          <p:val>
                                            <p:strVal val="#ppt_w"/>
                                          </p:val>
                                        </p:tav>
                                      </p:tavLst>
                                    </p:anim>
                                    <p:anim calcmode="lin" valueType="num">
                                      <p:cBhvr>
                                        <p:cTn id="41" dur="300" fill="hold"/>
                                        <p:tgtEl>
                                          <p:spTgt spid="56"/>
                                        </p:tgtEl>
                                        <p:attrNameLst>
                                          <p:attrName>ppt_h</p:attrName>
                                        </p:attrNameLst>
                                      </p:cBhvr>
                                      <p:tavLst>
                                        <p:tav tm="0">
                                          <p:val>
                                            <p:strVal val="#ppt_h"/>
                                          </p:val>
                                        </p:tav>
                                        <p:tav tm="100000">
                                          <p:val>
                                            <p:strVal val="#ppt_h"/>
                                          </p:val>
                                        </p:tav>
                                      </p:tavLst>
                                    </p:anim>
                                  </p:childTnLst>
                                </p:cTn>
                              </p:par>
                            </p:childTnLst>
                          </p:cTn>
                        </p:par>
                        <p:par>
                          <p:cTn id="42" fill="hold">
                            <p:stCondLst>
                              <p:cond delay="1400"/>
                            </p:stCondLst>
                            <p:childTnLst>
                              <p:par>
                                <p:cTn id="43" presetID="17" presetClass="entr" presetSubtype="8" fill="hold" grpId="0" nodeType="afterEffect">
                                  <p:stCondLst>
                                    <p:cond delay="0"/>
                                  </p:stCondLst>
                                  <p:childTnLst>
                                    <p:set>
                                      <p:cBhvr>
                                        <p:cTn id="44" dur="1" fill="hold">
                                          <p:stCondLst>
                                            <p:cond delay="0"/>
                                          </p:stCondLst>
                                        </p:cTn>
                                        <p:tgtEl>
                                          <p:spTgt spid="57"/>
                                        </p:tgtEl>
                                        <p:attrNameLst>
                                          <p:attrName>style.visibility</p:attrName>
                                        </p:attrNameLst>
                                      </p:cBhvr>
                                      <p:to>
                                        <p:strVal val="visible"/>
                                      </p:to>
                                    </p:set>
                                    <p:anim calcmode="lin" valueType="num">
                                      <p:cBhvr>
                                        <p:cTn id="45" dur="300" fill="hold"/>
                                        <p:tgtEl>
                                          <p:spTgt spid="57"/>
                                        </p:tgtEl>
                                        <p:attrNameLst>
                                          <p:attrName>ppt_x</p:attrName>
                                        </p:attrNameLst>
                                      </p:cBhvr>
                                      <p:tavLst>
                                        <p:tav tm="0">
                                          <p:val>
                                            <p:strVal val="#ppt_x-#ppt_w/2"/>
                                          </p:val>
                                        </p:tav>
                                        <p:tav tm="100000">
                                          <p:val>
                                            <p:strVal val="#ppt_x"/>
                                          </p:val>
                                        </p:tav>
                                      </p:tavLst>
                                    </p:anim>
                                    <p:anim calcmode="lin" valueType="num">
                                      <p:cBhvr>
                                        <p:cTn id="46" dur="300" fill="hold"/>
                                        <p:tgtEl>
                                          <p:spTgt spid="57"/>
                                        </p:tgtEl>
                                        <p:attrNameLst>
                                          <p:attrName>ppt_y</p:attrName>
                                        </p:attrNameLst>
                                      </p:cBhvr>
                                      <p:tavLst>
                                        <p:tav tm="0">
                                          <p:val>
                                            <p:strVal val="#ppt_y"/>
                                          </p:val>
                                        </p:tav>
                                        <p:tav tm="100000">
                                          <p:val>
                                            <p:strVal val="#ppt_y"/>
                                          </p:val>
                                        </p:tav>
                                      </p:tavLst>
                                    </p:anim>
                                    <p:anim calcmode="lin" valueType="num">
                                      <p:cBhvr>
                                        <p:cTn id="47" dur="300" fill="hold"/>
                                        <p:tgtEl>
                                          <p:spTgt spid="57"/>
                                        </p:tgtEl>
                                        <p:attrNameLst>
                                          <p:attrName>ppt_w</p:attrName>
                                        </p:attrNameLst>
                                      </p:cBhvr>
                                      <p:tavLst>
                                        <p:tav tm="0">
                                          <p:val>
                                            <p:fltVal val="0"/>
                                          </p:val>
                                        </p:tav>
                                        <p:tav tm="100000">
                                          <p:val>
                                            <p:strVal val="#ppt_w"/>
                                          </p:val>
                                        </p:tav>
                                      </p:tavLst>
                                    </p:anim>
                                    <p:anim calcmode="lin" valueType="num">
                                      <p:cBhvr>
                                        <p:cTn id="48" dur="300" fill="hold"/>
                                        <p:tgtEl>
                                          <p:spTgt spid="57"/>
                                        </p:tgtEl>
                                        <p:attrNameLst>
                                          <p:attrName>ppt_h</p:attrName>
                                        </p:attrNameLst>
                                      </p:cBhvr>
                                      <p:tavLst>
                                        <p:tav tm="0">
                                          <p:val>
                                            <p:strVal val="#ppt_h"/>
                                          </p:val>
                                        </p:tav>
                                        <p:tav tm="100000">
                                          <p:val>
                                            <p:strVal val="#ppt_h"/>
                                          </p:val>
                                        </p:tav>
                                      </p:tavLst>
                                    </p:anim>
                                  </p:childTnLst>
                                </p:cTn>
                              </p:par>
                              <p:par>
                                <p:cTn id="49" presetID="17" presetClass="entr" presetSubtype="10" fill="hold" grpId="0" nodeType="withEffect">
                                  <p:stCondLst>
                                    <p:cond delay="0"/>
                                  </p:stCondLst>
                                  <p:childTnLst>
                                    <p:set>
                                      <p:cBhvr>
                                        <p:cTn id="50" dur="1" fill="hold">
                                          <p:stCondLst>
                                            <p:cond delay="0"/>
                                          </p:stCondLst>
                                        </p:cTn>
                                        <p:tgtEl>
                                          <p:spTgt spid="59"/>
                                        </p:tgtEl>
                                        <p:attrNameLst>
                                          <p:attrName>style.visibility</p:attrName>
                                        </p:attrNameLst>
                                      </p:cBhvr>
                                      <p:to>
                                        <p:strVal val="visible"/>
                                      </p:to>
                                    </p:set>
                                    <p:anim calcmode="lin" valueType="num">
                                      <p:cBhvr>
                                        <p:cTn id="51" dur="300" fill="hold"/>
                                        <p:tgtEl>
                                          <p:spTgt spid="59"/>
                                        </p:tgtEl>
                                        <p:attrNameLst>
                                          <p:attrName>ppt_w</p:attrName>
                                        </p:attrNameLst>
                                      </p:cBhvr>
                                      <p:tavLst>
                                        <p:tav tm="0">
                                          <p:val>
                                            <p:fltVal val="0"/>
                                          </p:val>
                                        </p:tav>
                                        <p:tav tm="100000">
                                          <p:val>
                                            <p:strVal val="#ppt_w"/>
                                          </p:val>
                                        </p:tav>
                                      </p:tavLst>
                                    </p:anim>
                                    <p:anim calcmode="lin" valueType="num">
                                      <p:cBhvr>
                                        <p:cTn id="52" dur="300" fill="hold"/>
                                        <p:tgtEl>
                                          <p:spTgt spid="59"/>
                                        </p:tgtEl>
                                        <p:attrNameLst>
                                          <p:attrName>ppt_h</p:attrName>
                                        </p:attrNameLst>
                                      </p:cBhvr>
                                      <p:tavLst>
                                        <p:tav tm="0">
                                          <p:val>
                                            <p:strVal val="#ppt_h"/>
                                          </p:val>
                                        </p:tav>
                                        <p:tav tm="100000">
                                          <p:val>
                                            <p:strVal val="#ppt_h"/>
                                          </p:val>
                                        </p:tav>
                                      </p:tavLst>
                                    </p:anim>
                                  </p:childTnLst>
                                </p:cTn>
                              </p:par>
                            </p:childTnLst>
                          </p:cTn>
                        </p:par>
                        <p:par>
                          <p:cTn id="53" fill="hold">
                            <p:stCondLst>
                              <p:cond delay="1700"/>
                            </p:stCondLst>
                            <p:childTnLst>
                              <p:par>
                                <p:cTn id="54" presetID="17" presetClass="entr" presetSubtype="8" fill="hold" grpId="0" nodeType="afterEffect">
                                  <p:stCondLst>
                                    <p:cond delay="0"/>
                                  </p:stCondLst>
                                  <p:childTnLst>
                                    <p:set>
                                      <p:cBhvr>
                                        <p:cTn id="55" dur="1" fill="hold">
                                          <p:stCondLst>
                                            <p:cond delay="0"/>
                                          </p:stCondLst>
                                        </p:cTn>
                                        <p:tgtEl>
                                          <p:spTgt spid="50"/>
                                        </p:tgtEl>
                                        <p:attrNameLst>
                                          <p:attrName>style.visibility</p:attrName>
                                        </p:attrNameLst>
                                      </p:cBhvr>
                                      <p:to>
                                        <p:strVal val="visible"/>
                                      </p:to>
                                    </p:set>
                                    <p:anim calcmode="lin" valueType="num">
                                      <p:cBhvr>
                                        <p:cTn id="56" dur="300" fill="hold"/>
                                        <p:tgtEl>
                                          <p:spTgt spid="50"/>
                                        </p:tgtEl>
                                        <p:attrNameLst>
                                          <p:attrName>ppt_x</p:attrName>
                                        </p:attrNameLst>
                                      </p:cBhvr>
                                      <p:tavLst>
                                        <p:tav tm="0">
                                          <p:val>
                                            <p:strVal val="#ppt_x-#ppt_w/2"/>
                                          </p:val>
                                        </p:tav>
                                        <p:tav tm="100000">
                                          <p:val>
                                            <p:strVal val="#ppt_x"/>
                                          </p:val>
                                        </p:tav>
                                      </p:tavLst>
                                    </p:anim>
                                    <p:anim calcmode="lin" valueType="num">
                                      <p:cBhvr>
                                        <p:cTn id="57" dur="300" fill="hold"/>
                                        <p:tgtEl>
                                          <p:spTgt spid="50"/>
                                        </p:tgtEl>
                                        <p:attrNameLst>
                                          <p:attrName>ppt_y</p:attrName>
                                        </p:attrNameLst>
                                      </p:cBhvr>
                                      <p:tavLst>
                                        <p:tav tm="0">
                                          <p:val>
                                            <p:strVal val="#ppt_y"/>
                                          </p:val>
                                        </p:tav>
                                        <p:tav tm="100000">
                                          <p:val>
                                            <p:strVal val="#ppt_y"/>
                                          </p:val>
                                        </p:tav>
                                      </p:tavLst>
                                    </p:anim>
                                    <p:anim calcmode="lin" valueType="num">
                                      <p:cBhvr>
                                        <p:cTn id="58" dur="300" fill="hold"/>
                                        <p:tgtEl>
                                          <p:spTgt spid="50"/>
                                        </p:tgtEl>
                                        <p:attrNameLst>
                                          <p:attrName>ppt_w</p:attrName>
                                        </p:attrNameLst>
                                      </p:cBhvr>
                                      <p:tavLst>
                                        <p:tav tm="0">
                                          <p:val>
                                            <p:fltVal val="0"/>
                                          </p:val>
                                        </p:tav>
                                        <p:tav tm="100000">
                                          <p:val>
                                            <p:strVal val="#ppt_w"/>
                                          </p:val>
                                        </p:tav>
                                      </p:tavLst>
                                    </p:anim>
                                    <p:anim calcmode="lin" valueType="num">
                                      <p:cBhvr>
                                        <p:cTn id="59" dur="300" fill="hold"/>
                                        <p:tgtEl>
                                          <p:spTgt spid="50"/>
                                        </p:tgtEl>
                                        <p:attrNameLst>
                                          <p:attrName>ppt_h</p:attrName>
                                        </p:attrNameLst>
                                      </p:cBhvr>
                                      <p:tavLst>
                                        <p:tav tm="0">
                                          <p:val>
                                            <p:strVal val="#ppt_h"/>
                                          </p:val>
                                        </p:tav>
                                        <p:tav tm="100000">
                                          <p:val>
                                            <p:strVal val="#ppt_h"/>
                                          </p:val>
                                        </p:tav>
                                      </p:tavLst>
                                    </p:anim>
                                  </p:childTnLst>
                                </p:cTn>
                              </p:par>
                              <p:par>
                                <p:cTn id="60" presetID="17" presetClass="entr" presetSubtype="10" fill="hold" grpId="0" nodeType="withEffect">
                                  <p:stCondLst>
                                    <p:cond delay="0"/>
                                  </p:stCondLst>
                                  <p:childTnLst>
                                    <p:set>
                                      <p:cBhvr>
                                        <p:cTn id="61" dur="1" fill="hold">
                                          <p:stCondLst>
                                            <p:cond delay="0"/>
                                          </p:stCondLst>
                                        </p:cTn>
                                        <p:tgtEl>
                                          <p:spTgt spid="60"/>
                                        </p:tgtEl>
                                        <p:attrNameLst>
                                          <p:attrName>style.visibility</p:attrName>
                                        </p:attrNameLst>
                                      </p:cBhvr>
                                      <p:to>
                                        <p:strVal val="visible"/>
                                      </p:to>
                                    </p:set>
                                    <p:anim calcmode="lin" valueType="num">
                                      <p:cBhvr>
                                        <p:cTn id="62" dur="300" fill="hold"/>
                                        <p:tgtEl>
                                          <p:spTgt spid="60"/>
                                        </p:tgtEl>
                                        <p:attrNameLst>
                                          <p:attrName>ppt_w</p:attrName>
                                        </p:attrNameLst>
                                      </p:cBhvr>
                                      <p:tavLst>
                                        <p:tav tm="0">
                                          <p:val>
                                            <p:fltVal val="0"/>
                                          </p:val>
                                        </p:tav>
                                        <p:tav tm="100000">
                                          <p:val>
                                            <p:strVal val="#ppt_w"/>
                                          </p:val>
                                        </p:tav>
                                      </p:tavLst>
                                    </p:anim>
                                    <p:anim calcmode="lin" valueType="num">
                                      <p:cBhvr>
                                        <p:cTn id="63" dur="300" fill="hold"/>
                                        <p:tgtEl>
                                          <p:spTgt spid="60"/>
                                        </p:tgtEl>
                                        <p:attrNameLst>
                                          <p:attrName>ppt_h</p:attrName>
                                        </p:attrNameLst>
                                      </p:cBhvr>
                                      <p:tavLst>
                                        <p:tav tm="0">
                                          <p:val>
                                            <p:strVal val="#ppt_h"/>
                                          </p:val>
                                        </p:tav>
                                        <p:tav tm="100000">
                                          <p:val>
                                            <p:strVal val="#ppt_h"/>
                                          </p:val>
                                        </p:tav>
                                      </p:tavLst>
                                    </p:anim>
                                  </p:childTnLst>
                                </p:cTn>
                              </p:par>
                              <p:par>
                                <p:cTn id="64" presetID="17" presetClass="entr" presetSubtype="8" fill="hold" grpId="0" nodeType="withEffect">
                                  <p:stCondLst>
                                    <p:cond delay="0"/>
                                  </p:stCondLst>
                                  <p:childTnLst>
                                    <p:set>
                                      <p:cBhvr>
                                        <p:cTn id="65" dur="1" fill="hold">
                                          <p:stCondLst>
                                            <p:cond delay="0"/>
                                          </p:stCondLst>
                                        </p:cTn>
                                        <p:tgtEl>
                                          <p:spTgt spid="77"/>
                                        </p:tgtEl>
                                        <p:attrNameLst>
                                          <p:attrName>style.visibility</p:attrName>
                                        </p:attrNameLst>
                                      </p:cBhvr>
                                      <p:to>
                                        <p:strVal val="visible"/>
                                      </p:to>
                                    </p:set>
                                    <p:anim calcmode="lin" valueType="num">
                                      <p:cBhvr>
                                        <p:cTn id="66" dur="300" fill="hold"/>
                                        <p:tgtEl>
                                          <p:spTgt spid="77"/>
                                        </p:tgtEl>
                                        <p:attrNameLst>
                                          <p:attrName>ppt_x</p:attrName>
                                        </p:attrNameLst>
                                      </p:cBhvr>
                                      <p:tavLst>
                                        <p:tav tm="0">
                                          <p:val>
                                            <p:strVal val="#ppt_x-#ppt_w/2"/>
                                          </p:val>
                                        </p:tav>
                                        <p:tav tm="100000">
                                          <p:val>
                                            <p:strVal val="#ppt_x"/>
                                          </p:val>
                                        </p:tav>
                                      </p:tavLst>
                                    </p:anim>
                                    <p:anim calcmode="lin" valueType="num">
                                      <p:cBhvr>
                                        <p:cTn id="67" dur="300" fill="hold"/>
                                        <p:tgtEl>
                                          <p:spTgt spid="77"/>
                                        </p:tgtEl>
                                        <p:attrNameLst>
                                          <p:attrName>ppt_y</p:attrName>
                                        </p:attrNameLst>
                                      </p:cBhvr>
                                      <p:tavLst>
                                        <p:tav tm="0">
                                          <p:val>
                                            <p:strVal val="#ppt_y"/>
                                          </p:val>
                                        </p:tav>
                                        <p:tav tm="100000">
                                          <p:val>
                                            <p:strVal val="#ppt_y"/>
                                          </p:val>
                                        </p:tav>
                                      </p:tavLst>
                                    </p:anim>
                                    <p:anim calcmode="lin" valueType="num">
                                      <p:cBhvr>
                                        <p:cTn id="68" dur="300" fill="hold"/>
                                        <p:tgtEl>
                                          <p:spTgt spid="77"/>
                                        </p:tgtEl>
                                        <p:attrNameLst>
                                          <p:attrName>ppt_w</p:attrName>
                                        </p:attrNameLst>
                                      </p:cBhvr>
                                      <p:tavLst>
                                        <p:tav tm="0">
                                          <p:val>
                                            <p:fltVal val="0"/>
                                          </p:val>
                                        </p:tav>
                                        <p:tav tm="100000">
                                          <p:val>
                                            <p:strVal val="#ppt_w"/>
                                          </p:val>
                                        </p:tav>
                                      </p:tavLst>
                                    </p:anim>
                                    <p:anim calcmode="lin" valueType="num">
                                      <p:cBhvr>
                                        <p:cTn id="69" dur="300" fill="hold"/>
                                        <p:tgtEl>
                                          <p:spTgt spid="77"/>
                                        </p:tgtEl>
                                        <p:attrNameLst>
                                          <p:attrName>ppt_h</p:attrName>
                                        </p:attrNameLst>
                                      </p:cBhvr>
                                      <p:tavLst>
                                        <p:tav tm="0">
                                          <p:val>
                                            <p:strVal val="#ppt_h"/>
                                          </p:val>
                                        </p:tav>
                                        <p:tav tm="100000">
                                          <p:val>
                                            <p:strVal val="#ppt_h"/>
                                          </p:val>
                                        </p:tav>
                                      </p:tavLst>
                                    </p:anim>
                                  </p:childTnLst>
                                </p:cTn>
                              </p:par>
                              <p:par>
                                <p:cTn id="70" presetID="17" presetClass="entr" presetSubtype="10" fill="hold" grpId="0" nodeType="withEffect">
                                  <p:stCondLst>
                                    <p:cond delay="0"/>
                                  </p:stCondLst>
                                  <p:childTnLst>
                                    <p:set>
                                      <p:cBhvr>
                                        <p:cTn id="71" dur="1" fill="hold">
                                          <p:stCondLst>
                                            <p:cond delay="0"/>
                                          </p:stCondLst>
                                        </p:cTn>
                                        <p:tgtEl>
                                          <p:spTgt spid="78"/>
                                        </p:tgtEl>
                                        <p:attrNameLst>
                                          <p:attrName>style.visibility</p:attrName>
                                        </p:attrNameLst>
                                      </p:cBhvr>
                                      <p:to>
                                        <p:strVal val="visible"/>
                                      </p:to>
                                    </p:set>
                                    <p:anim calcmode="lin" valueType="num">
                                      <p:cBhvr>
                                        <p:cTn id="72" dur="300" fill="hold"/>
                                        <p:tgtEl>
                                          <p:spTgt spid="78"/>
                                        </p:tgtEl>
                                        <p:attrNameLst>
                                          <p:attrName>ppt_w</p:attrName>
                                        </p:attrNameLst>
                                      </p:cBhvr>
                                      <p:tavLst>
                                        <p:tav tm="0">
                                          <p:val>
                                            <p:fltVal val="0"/>
                                          </p:val>
                                        </p:tav>
                                        <p:tav tm="100000">
                                          <p:val>
                                            <p:strVal val="#ppt_w"/>
                                          </p:val>
                                        </p:tav>
                                      </p:tavLst>
                                    </p:anim>
                                    <p:anim calcmode="lin" valueType="num">
                                      <p:cBhvr>
                                        <p:cTn id="73" dur="300" fill="hold"/>
                                        <p:tgtEl>
                                          <p:spTgt spid="78"/>
                                        </p:tgtEl>
                                        <p:attrNameLst>
                                          <p:attrName>ppt_h</p:attrName>
                                        </p:attrNameLst>
                                      </p:cBhvr>
                                      <p:tavLst>
                                        <p:tav tm="0">
                                          <p:val>
                                            <p:strVal val="#ppt_h"/>
                                          </p:val>
                                        </p:tav>
                                        <p:tav tm="100000">
                                          <p:val>
                                            <p:strVal val="#ppt_h"/>
                                          </p:val>
                                        </p:tav>
                                      </p:tavLst>
                                    </p:anim>
                                  </p:childTnLst>
                                </p:cTn>
                              </p:par>
                            </p:childTnLst>
                          </p:cTn>
                        </p:par>
                        <p:par>
                          <p:cTn id="74" fill="hold">
                            <p:stCondLst>
                              <p:cond delay="2000"/>
                            </p:stCondLst>
                            <p:childTnLst>
                              <p:par>
                                <p:cTn id="75" presetID="17" presetClass="entr" presetSubtype="8" fill="hold" grpId="0" nodeType="afterEffect">
                                  <p:stCondLst>
                                    <p:cond delay="0"/>
                                  </p:stCondLst>
                                  <p:childTnLst>
                                    <p:set>
                                      <p:cBhvr>
                                        <p:cTn id="76" dur="1" fill="hold">
                                          <p:stCondLst>
                                            <p:cond delay="0"/>
                                          </p:stCondLst>
                                        </p:cTn>
                                        <p:tgtEl>
                                          <p:spTgt spid="79"/>
                                        </p:tgtEl>
                                        <p:attrNameLst>
                                          <p:attrName>style.visibility</p:attrName>
                                        </p:attrNameLst>
                                      </p:cBhvr>
                                      <p:to>
                                        <p:strVal val="visible"/>
                                      </p:to>
                                    </p:set>
                                    <p:anim calcmode="lin" valueType="num">
                                      <p:cBhvr>
                                        <p:cTn id="77" dur="300" fill="hold"/>
                                        <p:tgtEl>
                                          <p:spTgt spid="79"/>
                                        </p:tgtEl>
                                        <p:attrNameLst>
                                          <p:attrName>ppt_x</p:attrName>
                                        </p:attrNameLst>
                                      </p:cBhvr>
                                      <p:tavLst>
                                        <p:tav tm="0">
                                          <p:val>
                                            <p:strVal val="#ppt_x-#ppt_w/2"/>
                                          </p:val>
                                        </p:tav>
                                        <p:tav tm="100000">
                                          <p:val>
                                            <p:strVal val="#ppt_x"/>
                                          </p:val>
                                        </p:tav>
                                      </p:tavLst>
                                    </p:anim>
                                    <p:anim calcmode="lin" valueType="num">
                                      <p:cBhvr>
                                        <p:cTn id="78" dur="300" fill="hold"/>
                                        <p:tgtEl>
                                          <p:spTgt spid="79"/>
                                        </p:tgtEl>
                                        <p:attrNameLst>
                                          <p:attrName>ppt_y</p:attrName>
                                        </p:attrNameLst>
                                      </p:cBhvr>
                                      <p:tavLst>
                                        <p:tav tm="0">
                                          <p:val>
                                            <p:strVal val="#ppt_y"/>
                                          </p:val>
                                        </p:tav>
                                        <p:tav tm="100000">
                                          <p:val>
                                            <p:strVal val="#ppt_y"/>
                                          </p:val>
                                        </p:tav>
                                      </p:tavLst>
                                    </p:anim>
                                    <p:anim calcmode="lin" valueType="num">
                                      <p:cBhvr>
                                        <p:cTn id="79" dur="300" fill="hold"/>
                                        <p:tgtEl>
                                          <p:spTgt spid="79"/>
                                        </p:tgtEl>
                                        <p:attrNameLst>
                                          <p:attrName>ppt_w</p:attrName>
                                        </p:attrNameLst>
                                      </p:cBhvr>
                                      <p:tavLst>
                                        <p:tav tm="0">
                                          <p:val>
                                            <p:fltVal val="0"/>
                                          </p:val>
                                        </p:tav>
                                        <p:tav tm="100000">
                                          <p:val>
                                            <p:strVal val="#ppt_w"/>
                                          </p:val>
                                        </p:tav>
                                      </p:tavLst>
                                    </p:anim>
                                    <p:anim calcmode="lin" valueType="num">
                                      <p:cBhvr>
                                        <p:cTn id="80" dur="300" fill="hold"/>
                                        <p:tgtEl>
                                          <p:spTgt spid="79"/>
                                        </p:tgtEl>
                                        <p:attrNameLst>
                                          <p:attrName>ppt_h</p:attrName>
                                        </p:attrNameLst>
                                      </p:cBhvr>
                                      <p:tavLst>
                                        <p:tav tm="0">
                                          <p:val>
                                            <p:strVal val="#ppt_h"/>
                                          </p:val>
                                        </p:tav>
                                        <p:tav tm="100000">
                                          <p:val>
                                            <p:strVal val="#ppt_h"/>
                                          </p:val>
                                        </p:tav>
                                      </p:tavLst>
                                    </p:anim>
                                  </p:childTnLst>
                                </p:cTn>
                              </p:par>
                              <p:par>
                                <p:cTn id="81" presetID="17" presetClass="entr" presetSubtype="10" fill="hold" grpId="0" nodeType="withEffect">
                                  <p:stCondLst>
                                    <p:cond delay="0"/>
                                  </p:stCondLst>
                                  <p:childTnLst>
                                    <p:set>
                                      <p:cBhvr>
                                        <p:cTn id="82" dur="1" fill="hold">
                                          <p:stCondLst>
                                            <p:cond delay="0"/>
                                          </p:stCondLst>
                                        </p:cTn>
                                        <p:tgtEl>
                                          <p:spTgt spid="80"/>
                                        </p:tgtEl>
                                        <p:attrNameLst>
                                          <p:attrName>style.visibility</p:attrName>
                                        </p:attrNameLst>
                                      </p:cBhvr>
                                      <p:to>
                                        <p:strVal val="visible"/>
                                      </p:to>
                                    </p:set>
                                    <p:anim calcmode="lin" valueType="num">
                                      <p:cBhvr>
                                        <p:cTn id="83" dur="300" fill="hold"/>
                                        <p:tgtEl>
                                          <p:spTgt spid="80"/>
                                        </p:tgtEl>
                                        <p:attrNameLst>
                                          <p:attrName>ppt_w</p:attrName>
                                        </p:attrNameLst>
                                      </p:cBhvr>
                                      <p:tavLst>
                                        <p:tav tm="0">
                                          <p:val>
                                            <p:fltVal val="0"/>
                                          </p:val>
                                        </p:tav>
                                        <p:tav tm="100000">
                                          <p:val>
                                            <p:strVal val="#ppt_w"/>
                                          </p:val>
                                        </p:tav>
                                      </p:tavLst>
                                    </p:anim>
                                    <p:anim calcmode="lin" valueType="num">
                                      <p:cBhvr>
                                        <p:cTn id="84" dur="300" fill="hold"/>
                                        <p:tgtEl>
                                          <p:spTgt spid="80"/>
                                        </p:tgtEl>
                                        <p:attrNameLst>
                                          <p:attrName>ppt_h</p:attrName>
                                        </p:attrNameLst>
                                      </p:cBhvr>
                                      <p:tavLst>
                                        <p:tav tm="0">
                                          <p:val>
                                            <p:strVal val="#ppt_h"/>
                                          </p:val>
                                        </p:tav>
                                        <p:tav tm="100000">
                                          <p:val>
                                            <p:strVal val="#ppt_h"/>
                                          </p:val>
                                        </p:tav>
                                      </p:tavLst>
                                    </p:anim>
                                  </p:childTnLst>
                                </p:cTn>
                              </p:par>
                            </p:childTnLst>
                          </p:cTn>
                        </p:par>
                        <p:par>
                          <p:cTn id="85" fill="hold">
                            <p:stCondLst>
                              <p:cond delay="2300"/>
                            </p:stCondLst>
                            <p:childTnLst>
                              <p:par>
                                <p:cTn id="86" presetID="17" presetClass="entr" presetSubtype="8" fill="hold" grpId="0" nodeType="afterEffect">
                                  <p:stCondLst>
                                    <p:cond delay="0"/>
                                  </p:stCondLst>
                                  <p:childTnLst>
                                    <p:set>
                                      <p:cBhvr>
                                        <p:cTn id="87" dur="1" fill="hold">
                                          <p:stCondLst>
                                            <p:cond delay="0"/>
                                          </p:stCondLst>
                                        </p:cTn>
                                        <p:tgtEl>
                                          <p:spTgt spid="52"/>
                                        </p:tgtEl>
                                        <p:attrNameLst>
                                          <p:attrName>style.visibility</p:attrName>
                                        </p:attrNameLst>
                                      </p:cBhvr>
                                      <p:to>
                                        <p:strVal val="visible"/>
                                      </p:to>
                                    </p:set>
                                    <p:anim calcmode="lin" valueType="num">
                                      <p:cBhvr>
                                        <p:cTn id="88" dur="300" fill="hold"/>
                                        <p:tgtEl>
                                          <p:spTgt spid="52"/>
                                        </p:tgtEl>
                                        <p:attrNameLst>
                                          <p:attrName>ppt_x</p:attrName>
                                        </p:attrNameLst>
                                      </p:cBhvr>
                                      <p:tavLst>
                                        <p:tav tm="0">
                                          <p:val>
                                            <p:strVal val="#ppt_x-#ppt_w/2"/>
                                          </p:val>
                                        </p:tav>
                                        <p:tav tm="100000">
                                          <p:val>
                                            <p:strVal val="#ppt_x"/>
                                          </p:val>
                                        </p:tav>
                                      </p:tavLst>
                                    </p:anim>
                                    <p:anim calcmode="lin" valueType="num">
                                      <p:cBhvr>
                                        <p:cTn id="89" dur="300" fill="hold"/>
                                        <p:tgtEl>
                                          <p:spTgt spid="52"/>
                                        </p:tgtEl>
                                        <p:attrNameLst>
                                          <p:attrName>ppt_y</p:attrName>
                                        </p:attrNameLst>
                                      </p:cBhvr>
                                      <p:tavLst>
                                        <p:tav tm="0">
                                          <p:val>
                                            <p:strVal val="#ppt_y"/>
                                          </p:val>
                                        </p:tav>
                                        <p:tav tm="100000">
                                          <p:val>
                                            <p:strVal val="#ppt_y"/>
                                          </p:val>
                                        </p:tav>
                                      </p:tavLst>
                                    </p:anim>
                                    <p:anim calcmode="lin" valueType="num">
                                      <p:cBhvr>
                                        <p:cTn id="90" dur="300" fill="hold"/>
                                        <p:tgtEl>
                                          <p:spTgt spid="52"/>
                                        </p:tgtEl>
                                        <p:attrNameLst>
                                          <p:attrName>ppt_w</p:attrName>
                                        </p:attrNameLst>
                                      </p:cBhvr>
                                      <p:tavLst>
                                        <p:tav tm="0">
                                          <p:val>
                                            <p:fltVal val="0"/>
                                          </p:val>
                                        </p:tav>
                                        <p:tav tm="100000">
                                          <p:val>
                                            <p:strVal val="#ppt_w"/>
                                          </p:val>
                                        </p:tav>
                                      </p:tavLst>
                                    </p:anim>
                                    <p:anim calcmode="lin" valueType="num">
                                      <p:cBhvr>
                                        <p:cTn id="91" dur="300" fill="hold"/>
                                        <p:tgtEl>
                                          <p:spTgt spid="52"/>
                                        </p:tgtEl>
                                        <p:attrNameLst>
                                          <p:attrName>ppt_h</p:attrName>
                                        </p:attrNameLst>
                                      </p:cBhvr>
                                      <p:tavLst>
                                        <p:tav tm="0">
                                          <p:val>
                                            <p:strVal val="#ppt_h"/>
                                          </p:val>
                                        </p:tav>
                                        <p:tav tm="100000">
                                          <p:val>
                                            <p:strVal val="#ppt_h"/>
                                          </p:val>
                                        </p:tav>
                                      </p:tavLst>
                                    </p:anim>
                                  </p:childTnLst>
                                </p:cTn>
                              </p:par>
                              <p:par>
                                <p:cTn id="92" presetID="17" presetClass="entr" presetSubtype="10" fill="hold" grpId="0" nodeType="withEffect">
                                  <p:stCondLst>
                                    <p:cond delay="0"/>
                                  </p:stCondLst>
                                  <p:childTnLst>
                                    <p:set>
                                      <p:cBhvr>
                                        <p:cTn id="93" dur="1" fill="hold">
                                          <p:stCondLst>
                                            <p:cond delay="0"/>
                                          </p:stCondLst>
                                        </p:cTn>
                                        <p:tgtEl>
                                          <p:spTgt spid="90"/>
                                        </p:tgtEl>
                                        <p:attrNameLst>
                                          <p:attrName>style.visibility</p:attrName>
                                        </p:attrNameLst>
                                      </p:cBhvr>
                                      <p:to>
                                        <p:strVal val="visible"/>
                                      </p:to>
                                    </p:set>
                                    <p:anim calcmode="lin" valueType="num">
                                      <p:cBhvr>
                                        <p:cTn id="94" dur="300" fill="hold"/>
                                        <p:tgtEl>
                                          <p:spTgt spid="90"/>
                                        </p:tgtEl>
                                        <p:attrNameLst>
                                          <p:attrName>ppt_w</p:attrName>
                                        </p:attrNameLst>
                                      </p:cBhvr>
                                      <p:tavLst>
                                        <p:tav tm="0">
                                          <p:val>
                                            <p:fltVal val="0"/>
                                          </p:val>
                                        </p:tav>
                                        <p:tav tm="100000">
                                          <p:val>
                                            <p:strVal val="#ppt_w"/>
                                          </p:val>
                                        </p:tav>
                                      </p:tavLst>
                                    </p:anim>
                                    <p:anim calcmode="lin" valueType="num">
                                      <p:cBhvr>
                                        <p:cTn id="95" dur="300" fill="hold"/>
                                        <p:tgtEl>
                                          <p:spTgt spid="90"/>
                                        </p:tgtEl>
                                        <p:attrNameLst>
                                          <p:attrName>ppt_h</p:attrName>
                                        </p:attrNameLst>
                                      </p:cBhvr>
                                      <p:tavLst>
                                        <p:tav tm="0">
                                          <p:val>
                                            <p:strVal val="#ppt_h"/>
                                          </p:val>
                                        </p:tav>
                                        <p:tav tm="100000">
                                          <p:val>
                                            <p:strVal val="#ppt_h"/>
                                          </p:val>
                                        </p:tav>
                                      </p:tavLst>
                                    </p:anim>
                                  </p:childTnLst>
                                </p:cTn>
                              </p:par>
                            </p:childTnLst>
                          </p:cTn>
                        </p:par>
                      </p:childTnLst>
                    </p:cTn>
                  </p:par>
                  <p:par>
                    <p:cTn id="96" fill="hold">
                      <p:stCondLst>
                        <p:cond delay="indefinite"/>
                      </p:stCondLst>
                      <p:childTnLst>
                        <p:par>
                          <p:cTn id="97" fill="hold">
                            <p:stCondLst>
                              <p:cond delay="0"/>
                            </p:stCondLst>
                            <p:childTnLst>
                              <p:par>
                                <p:cTn id="98" presetID="17" presetClass="entr" presetSubtype="8" fill="hold" grpId="0" nodeType="clickEffect">
                                  <p:stCondLst>
                                    <p:cond delay="0"/>
                                  </p:stCondLst>
                                  <p:childTnLst>
                                    <p:set>
                                      <p:cBhvr>
                                        <p:cTn id="99" dur="1" fill="hold">
                                          <p:stCondLst>
                                            <p:cond delay="0"/>
                                          </p:stCondLst>
                                        </p:cTn>
                                        <p:tgtEl>
                                          <p:spTgt spid="8"/>
                                        </p:tgtEl>
                                        <p:attrNameLst>
                                          <p:attrName>style.visibility</p:attrName>
                                        </p:attrNameLst>
                                      </p:cBhvr>
                                      <p:to>
                                        <p:strVal val="visible"/>
                                      </p:to>
                                    </p:set>
                                    <p:anim calcmode="lin" valueType="num">
                                      <p:cBhvr>
                                        <p:cTn id="100" dur="1000" fill="hold"/>
                                        <p:tgtEl>
                                          <p:spTgt spid="8"/>
                                        </p:tgtEl>
                                        <p:attrNameLst>
                                          <p:attrName>ppt_x</p:attrName>
                                        </p:attrNameLst>
                                      </p:cBhvr>
                                      <p:tavLst>
                                        <p:tav tm="0">
                                          <p:val>
                                            <p:strVal val="#ppt_x-#ppt_w/2"/>
                                          </p:val>
                                        </p:tav>
                                        <p:tav tm="100000">
                                          <p:val>
                                            <p:strVal val="#ppt_x"/>
                                          </p:val>
                                        </p:tav>
                                      </p:tavLst>
                                    </p:anim>
                                    <p:anim calcmode="lin" valueType="num">
                                      <p:cBhvr>
                                        <p:cTn id="101" dur="1000" fill="hold"/>
                                        <p:tgtEl>
                                          <p:spTgt spid="8"/>
                                        </p:tgtEl>
                                        <p:attrNameLst>
                                          <p:attrName>ppt_y</p:attrName>
                                        </p:attrNameLst>
                                      </p:cBhvr>
                                      <p:tavLst>
                                        <p:tav tm="0">
                                          <p:val>
                                            <p:strVal val="#ppt_y"/>
                                          </p:val>
                                        </p:tav>
                                        <p:tav tm="100000">
                                          <p:val>
                                            <p:strVal val="#ppt_y"/>
                                          </p:val>
                                        </p:tav>
                                      </p:tavLst>
                                    </p:anim>
                                    <p:anim calcmode="lin" valueType="num">
                                      <p:cBhvr>
                                        <p:cTn id="102" dur="1000" fill="hold"/>
                                        <p:tgtEl>
                                          <p:spTgt spid="8"/>
                                        </p:tgtEl>
                                        <p:attrNameLst>
                                          <p:attrName>ppt_w</p:attrName>
                                        </p:attrNameLst>
                                      </p:cBhvr>
                                      <p:tavLst>
                                        <p:tav tm="0">
                                          <p:val>
                                            <p:fltVal val="0"/>
                                          </p:val>
                                        </p:tav>
                                        <p:tav tm="100000">
                                          <p:val>
                                            <p:strVal val="#ppt_w"/>
                                          </p:val>
                                        </p:tav>
                                      </p:tavLst>
                                    </p:anim>
                                    <p:anim calcmode="lin" valueType="num">
                                      <p:cBhvr>
                                        <p:cTn id="103" dur="1000" fill="hold"/>
                                        <p:tgtEl>
                                          <p:spTgt spid="8"/>
                                        </p:tgtEl>
                                        <p:attrNameLst>
                                          <p:attrName>ppt_h</p:attrName>
                                        </p:attrNameLst>
                                      </p:cBhvr>
                                      <p:tavLst>
                                        <p:tav tm="0">
                                          <p:val>
                                            <p:strVal val="#ppt_h"/>
                                          </p:val>
                                        </p:tav>
                                        <p:tav tm="100000">
                                          <p:val>
                                            <p:strVal val="#ppt_h"/>
                                          </p:val>
                                        </p:tav>
                                      </p:tavLst>
                                    </p:anim>
                                  </p:childTnLst>
                                </p:cTn>
                              </p:par>
                              <p:par>
                                <p:cTn id="104" presetID="17" presetClass="entr" presetSubtype="10" fill="hold" grpId="0" nodeType="withEffect">
                                  <p:stCondLst>
                                    <p:cond delay="0"/>
                                  </p:stCondLst>
                                  <p:childTnLst>
                                    <p:set>
                                      <p:cBhvr>
                                        <p:cTn id="105" dur="1" fill="hold">
                                          <p:stCondLst>
                                            <p:cond delay="0"/>
                                          </p:stCondLst>
                                        </p:cTn>
                                        <p:tgtEl>
                                          <p:spTgt spid="27"/>
                                        </p:tgtEl>
                                        <p:attrNameLst>
                                          <p:attrName>style.visibility</p:attrName>
                                        </p:attrNameLst>
                                      </p:cBhvr>
                                      <p:to>
                                        <p:strVal val="visible"/>
                                      </p:to>
                                    </p:set>
                                    <p:anim calcmode="lin" valueType="num">
                                      <p:cBhvr>
                                        <p:cTn id="106" dur="500" fill="hold"/>
                                        <p:tgtEl>
                                          <p:spTgt spid="27"/>
                                        </p:tgtEl>
                                        <p:attrNameLst>
                                          <p:attrName>ppt_w</p:attrName>
                                        </p:attrNameLst>
                                      </p:cBhvr>
                                      <p:tavLst>
                                        <p:tav tm="0">
                                          <p:val>
                                            <p:fltVal val="0"/>
                                          </p:val>
                                        </p:tav>
                                        <p:tav tm="100000">
                                          <p:val>
                                            <p:strVal val="#ppt_w"/>
                                          </p:val>
                                        </p:tav>
                                      </p:tavLst>
                                    </p:anim>
                                    <p:anim calcmode="lin" valueType="num">
                                      <p:cBhvr>
                                        <p:cTn id="107" dur="500" fill="hold"/>
                                        <p:tgtEl>
                                          <p:spTgt spid="27"/>
                                        </p:tgtEl>
                                        <p:attrNameLst>
                                          <p:attrName>ppt_h</p:attrName>
                                        </p:attrNameLst>
                                      </p:cBhvr>
                                      <p:tavLst>
                                        <p:tav tm="0">
                                          <p:val>
                                            <p:strVal val="#ppt_h"/>
                                          </p:val>
                                        </p:tav>
                                        <p:tav tm="100000">
                                          <p:val>
                                            <p:strVal val="#ppt_h"/>
                                          </p:val>
                                        </p:tav>
                                      </p:tavLst>
                                    </p:anim>
                                  </p:childTnLst>
                                </p:cTn>
                              </p:par>
                            </p:childTnLst>
                          </p:cTn>
                        </p:par>
                        <p:par>
                          <p:cTn id="108" fill="hold">
                            <p:stCondLst>
                              <p:cond delay="1000"/>
                            </p:stCondLst>
                            <p:childTnLst>
                              <p:par>
                                <p:cTn id="109" presetID="17" presetClass="entr" presetSubtype="8" fill="hold" grpId="0" nodeType="afterEffect">
                                  <p:stCondLst>
                                    <p:cond delay="0"/>
                                  </p:stCondLst>
                                  <p:childTnLst>
                                    <p:set>
                                      <p:cBhvr>
                                        <p:cTn id="110" dur="1" fill="hold">
                                          <p:stCondLst>
                                            <p:cond delay="0"/>
                                          </p:stCondLst>
                                        </p:cTn>
                                        <p:tgtEl>
                                          <p:spTgt spid="61"/>
                                        </p:tgtEl>
                                        <p:attrNameLst>
                                          <p:attrName>style.visibility</p:attrName>
                                        </p:attrNameLst>
                                      </p:cBhvr>
                                      <p:to>
                                        <p:strVal val="visible"/>
                                      </p:to>
                                    </p:set>
                                    <p:anim calcmode="lin" valueType="num">
                                      <p:cBhvr>
                                        <p:cTn id="111" dur="500" fill="hold"/>
                                        <p:tgtEl>
                                          <p:spTgt spid="61"/>
                                        </p:tgtEl>
                                        <p:attrNameLst>
                                          <p:attrName>ppt_x</p:attrName>
                                        </p:attrNameLst>
                                      </p:cBhvr>
                                      <p:tavLst>
                                        <p:tav tm="0">
                                          <p:val>
                                            <p:strVal val="#ppt_x-#ppt_w/2"/>
                                          </p:val>
                                        </p:tav>
                                        <p:tav tm="100000">
                                          <p:val>
                                            <p:strVal val="#ppt_x"/>
                                          </p:val>
                                        </p:tav>
                                      </p:tavLst>
                                    </p:anim>
                                    <p:anim calcmode="lin" valueType="num">
                                      <p:cBhvr>
                                        <p:cTn id="112" dur="500" fill="hold"/>
                                        <p:tgtEl>
                                          <p:spTgt spid="61"/>
                                        </p:tgtEl>
                                        <p:attrNameLst>
                                          <p:attrName>ppt_y</p:attrName>
                                        </p:attrNameLst>
                                      </p:cBhvr>
                                      <p:tavLst>
                                        <p:tav tm="0">
                                          <p:val>
                                            <p:strVal val="#ppt_y"/>
                                          </p:val>
                                        </p:tav>
                                        <p:tav tm="100000">
                                          <p:val>
                                            <p:strVal val="#ppt_y"/>
                                          </p:val>
                                        </p:tav>
                                      </p:tavLst>
                                    </p:anim>
                                    <p:anim calcmode="lin" valueType="num">
                                      <p:cBhvr>
                                        <p:cTn id="113" dur="500" fill="hold"/>
                                        <p:tgtEl>
                                          <p:spTgt spid="61"/>
                                        </p:tgtEl>
                                        <p:attrNameLst>
                                          <p:attrName>ppt_w</p:attrName>
                                        </p:attrNameLst>
                                      </p:cBhvr>
                                      <p:tavLst>
                                        <p:tav tm="0">
                                          <p:val>
                                            <p:fltVal val="0"/>
                                          </p:val>
                                        </p:tav>
                                        <p:tav tm="100000">
                                          <p:val>
                                            <p:strVal val="#ppt_w"/>
                                          </p:val>
                                        </p:tav>
                                      </p:tavLst>
                                    </p:anim>
                                    <p:anim calcmode="lin" valueType="num">
                                      <p:cBhvr>
                                        <p:cTn id="114" dur="500" fill="hold"/>
                                        <p:tgtEl>
                                          <p:spTgt spid="61"/>
                                        </p:tgtEl>
                                        <p:attrNameLst>
                                          <p:attrName>ppt_h</p:attrName>
                                        </p:attrNameLst>
                                      </p:cBhvr>
                                      <p:tavLst>
                                        <p:tav tm="0">
                                          <p:val>
                                            <p:strVal val="#ppt_h"/>
                                          </p:val>
                                        </p:tav>
                                        <p:tav tm="100000">
                                          <p:val>
                                            <p:strVal val="#ppt_h"/>
                                          </p:val>
                                        </p:tav>
                                      </p:tavLst>
                                    </p:anim>
                                  </p:childTnLst>
                                </p:cTn>
                              </p:par>
                            </p:childTnLst>
                          </p:cTn>
                        </p:par>
                      </p:childTnLst>
                    </p:cTn>
                  </p:par>
                  <p:par>
                    <p:cTn id="115" fill="hold">
                      <p:stCondLst>
                        <p:cond delay="indefinite"/>
                      </p:stCondLst>
                      <p:childTnLst>
                        <p:par>
                          <p:cTn id="116" fill="hold">
                            <p:stCondLst>
                              <p:cond delay="0"/>
                            </p:stCondLst>
                            <p:childTnLst>
                              <p:par>
                                <p:cTn id="117" presetID="17" presetClass="entr" presetSubtype="4" fill="hold" grpId="0" nodeType="clickEffect">
                                  <p:stCondLst>
                                    <p:cond delay="0"/>
                                  </p:stCondLst>
                                  <p:childTnLst>
                                    <p:set>
                                      <p:cBhvr>
                                        <p:cTn id="118" dur="1" fill="hold">
                                          <p:stCondLst>
                                            <p:cond delay="0"/>
                                          </p:stCondLst>
                                        </p:cTn>
                                        <p:tgtEl>
                                          <p:spTgt spid="66"/>
                                        </p:tgtEl>
                                        <p:attrNameLst>
                                          <p:attrName>style.visibility</p:attrName>
                                        </p:attrNameLst>
                                      </p:cBhvr>
                                      <p:to>
                                        <p:strVal val="visible"/>
                                      </p:to>
                                    </p:set>
                                    <p:anim calcmode="lin" valueType="num">
                                      <p:cBhvr>
                                        <p:cTn id="119" dur="500" fill="hold"/>
                                        <p:tgtEl>
                                          <p:spTgt spid="66"/>
                                        </p:tgtEl>
                                        <p:attrNameLst>
                                          <p:attrName>ppt_x</p:attrName>
                                        </p:attrNameLst>
                                      </p:cBhvr>
                                      <p:tavLst>
                                        <p:tav tm="0">
                                          <p:val>
                                            <p:strVal val="#ppt_x"/>
                                          </p:val>
                                        </p:tav>
                                        <p:tav tm="100000">
                                          <p:val>
                                            <p:strVal val="#ppt_x"/>
                                          </p:val>
                                        </p:tav>
                                      </p:tavLst>
                                    </p:anim>
                                    <p:anim calcmode="lin" valueType="num">
                                      <p:cBhvr>
                                        <p:cTn id="120" dur="500" fill="hold"/>
                                        <p:tgtEl>
                                          <p:spTgt spid="66"/>
                                        </p:tgtEl>
                                        <p:attrNameLst>
                                          <p:attrName>ppt_y</p:attrName>
                                        </p:attrNameLst>
                                      </p:cBhvr>
                                      <p:tavLst>
                                        <p:tav tm="0">
                                          <p:val>
                                            <p:strVal val="#ppt_y+#ppt_h/2"/>
                                          </p:val>
                                        </p:tav>
                                        <p:tav tm="100000">
                                          <p:val>
                                            <p:strVal val="#ppt_y"/>
                                          </p:val>
                                        </p:tav>
                                      </p:tavLst>
                                    </p:anim>
                                    <p:anim calcmode="lin" valueType="num">
                                      <p:cBhvr>
                                        <p:cTn id="121" dur="500" fill="hold"/>
                                        <p:tgtEl>
                                          <p:spTgt spid="66"/>
                                        </p:tgtEl>
                                        <p:attrNameLst>
                                          <p:attrName>ppt_w</p:attrName>
                                        </p:attrNameLst>
                                      </p:cBhvr>
                                      <p:tavLst>
                                        <p:tav tm="0">
                                          <p:val>
                                            <p:strVal val="#ppt_w"/>
                                          </p:val>
                                        </p:tav>
                                        <p:tav tm="100000">
                                          <p:val>
                                            <p:strVal val="#ppt_w"/>
                                          </p:val>
                                        </p:tav>
                                      </p:tavLst>
                                    </p:anim>
                                    <p:anim calcmode="lin" valueType="num">
                                      <p:cBhvr>
                                        <p:cTn id="122" dur="500" fill="hold"/>
                                        <p:tgtEl>
                                          <p:spTgt spid="66"/>
                                        </p:tgtEl>
                                        <p:attrNameLst>
                                          <p:attrName>ppt_h</p:attrName>
                                        </p:attrNameLst>
                                      </p:cBhvr>
                                      <p:tavLst>
                                        <p:tav tm="0">
                                          <p:val>
                                            <p:fltVal val="0"/>
                                          </p:val>
                                        </p:tav>
                                        <p:tav tm="100000">
                                          <p:val>
                                            <p:strVal val="#ppt_h"/>
                                          </p:val>
                                        </p:tav>
                                      </p:tavLst>
                                    </p:anim>
                                  </p:childTnLst>
                                </p:cTn>
                              </p:par>
                              <p:par>
                                <p:cTn id="123" presetID="17" presetClass="entr" presetSubtype="10" fill="hold" grpId="0" nodeType="withEffect">
                                  <p:stCondLst>
                                    <p:cond delay="0"/>
                                  </p:stCondLst>
                                  <p:childTnLst>
                                    <p:set>
                                      <p:cBhvr>
                                        <p:cTn id="124" dur="1" fill="hold">
                                          <p:stCondLst>
                                            <p:cond delay="0"/>
                                          </p:stCondLst>
                                        </p:cTn>
                                        <p:tgtEl>
                                          <p:spTgt spid="68"/>
                                        </p:tgtEl>
                                        <p:attrNameLst>
                                          <p:attrName>style.visibility</p:attrName>
                                        </p:attrNameLst>
                                      </p:cBhvr>
                                      <p:to>
                                        <p:strVal val="visible"/>
                                      </p:to>
                                    </p:set>
                                    <p:anim calcmode="lin" valueType="num">
                                      <p:cBhvr>
                                        <p:cTn id="125" dur="1000" fill="hold"/>
                                        <p:tgtEl>
                                          <p:spTgt spid="68"/>
                                        </p:tgtEl>
                                        <p:attrNameLst>
                                          <p:attrName>ppt_w</p:attrName>
                                        </p:attrNameLst>
                                      </p:cBhvr>
                                      <p:tavLst>
                                        <p:tav tm="0">
                                          <p:val>
                                            <p:fltVal val="0"/>
                                          </p:val>
                                        </p:tav>
                                        <p:tav tm="100000">
                                          <p:val>
                                            <p:strVal val="#ppt_w"/>
                                          </p:val>
                                        </p:tav>
                                      </p:tavLst>
                                    </p:anim>
                                    <p:anim calcmode="lin" valueType="num">
                                      <p:cBhvr>
                                        <p:cTn id="126" dur="1000" fill="hold"/>
                                        <p:tgtEl>
                                          <p:spTgt spid="68"/>
                                        </p:tgtEl>
                                        <p:attrNameLst>
                                          <p:attrName>ppt_h</p:attrName>
                                        </p:attrNameLst>
                                      </p:cBhvr>
                                      <p:tavLst>
                                        <p:tav tm="0">
                                          <p:val>
                                            <p:strVal val="#ppt_h"/>
                                          </p:val>
                                        </p:tav>
                                        <p:tav tm="100000">
                                          <p:val>
                                            <p:strVal val="#ppt_h"/>
                                          </p:val>
                                        </p:tav>
                                      </p:tavLst>
                                    </p:anim>
                                  </p:childTnLst>
                                </p:cTn>
                              </p:par>
                            </p:childTnLst>
                          </p:cTn>
                        </p:par>
                      </p:childTnLst>
                    </p:cTn>
                  </p:par>
                  <p:par>
                    <p:cTn id="127" fill="hold">
                      <p:stCondLst>
                        <p:cond delay="indefinite"/>
                      </p:stCondLst>
                      <p:childTnLst>
                        <p:par>
                          <p:cTn id="128" fill="hold">
                            <p:stCondLst>
                              <p:cond delay="0"/>
                            </p:stCondLst>
                            <p:childTnLst>
                              <p:par>
                                <p:cTn id="129" presetID="12" presetClass="entr" presetSubtype="4" fill="hold" grpId="0" nodeType="clickEffect">
                                  <p:stCondLst>
                                    <p:cond delay="0"/>
                                  </p:stCondLst>
                                  <p:childTnLst>
                                    <p:set>
                                      <p:cBhvr>
                                        <p:cTn id="130" dur="1" fill="hold">
                                          <p:stCondLst>
                                            <p:cond delay="0"/>
                                          </p:stCondLst>
                                        </p:cTn>
                                        <p:tgtEl>
                                          <p:spTgt spid="69"/>
                                        </p:tgtEl>
                                        <p:attrNameLst>
                                          <p:attrName>style.visibility</p:attrName>
                                        </p:attrNameLst>
                                      </p:cBhvr>
                                      <p:to>
                                        <p:strVal val="visible"/>
                                      </p:to>
                                    </p:set>
                                    <p:anim calcmode="lin" valueType="num">
                                      <p:cBhvr additive="base">
                                        <p:cTn id="131" dur="500"/>
                                        <p:tgtEl>
                                          <p:spTgt spid="69"/>
                                        </p:tgtEl>
                                        <p:attrNameLst>
                                          <p:attrName>ppt_y</p:attrName>
                                        </p:attrNameLst>
                                      </p:cBhvr>
                                      <p:tavLst>
                                        <p:tav tm="0">
                                          <p:val>
                                            <p:strVal val="#ppt_y+#ppt_h*1.125000"/>
                                          </p:val>
                                        </p:tav>
                                        <p:tav tm="100000">
                                          <p:val>
                                            <p:strVal val="#ppt_y"/>
                                          </p:val>
                                        </p:tav>
                                      </p:tavLst>
                                    </p:anim>
                                    <p:animEffect transition="in" filter="wipe(up)">
                                      <p:cBhvr>
                                        <p:cTn id="132" dur="500"/>
                                        <p:tgtEl>
                                          <p:spTgt spid="69"/>
                                        </p:tgtEl>
                                      </p:cBhvr>
                                    </p:animEffect>
                                  </p:childTnLst>
                                </p:cTn>
                              </p:par>
                            </p:childTnLst>
                          </p:cTn>
                        </p:par>
                      </p:childTnLst>
                    </p:cTn>
                  </p:par>
                  <p:par>
                    <p:cTn id="133" fill="hold">
                      <p:stCondLst>
                        <p:cond delay="indefinite"/>
                      </p:stCondLst>
                      <p:childTnLst>
                        <p:par>
                          <p:cTn id="134" fill="hold">
                            <p:stCondLst>
                              <p:cond delay="0"/>
                            </p:stCondLst>
                            <p:childTnLst>
                              <p:par>
                                <p:cTn id="135" presetID="17" presetClass="entr" presetSubtype="8" fill="hold" grpId="0" nodeType="clickEffect">
                                  <p:stCondLst>
                                    <p:cond delay="0"/>
                                  </p:stCondLst>
                                  <p:childTnLst>
                                    <p:set>
                                      <p:cBhvr>
                                        <p:cTn id="136" dur="1" fill="hold">
                                          <p:stCondLst>
                                            <p:cond delay="0"/>
                                          </p:stCondLst>
                                        </p:cTn>
                                        <p:tgtEl>
                                          <p:spTgt spid="33"/>
                                        </p:tgtEl>
                                        <p:attrNameLst>
                                          <p:attrName>style.visibility</p:attrName>
                                        </p:attrNameLst>
                                      </p:cBhvr>
                                      <p:to>
                                        <p:strVal val="visible"/>
                                      </p:to>
                                    </p:set>
                                    <p:anim calcmode="lin" valueType="num">
                                      <p:cBhvr>
                                        <p:cTn id="137" dur="1000" fill="hold"/>
                                        <p:tgtEl>
                                          <p:spTgt spid="33"/>
                                        </p:tgtEl>
                                        <p:attrNameLst>
                                          <p:attrName>ppt_x</p:attrName>
                                        </p:attrNameLst>
                                      </p:cBhvr>
                                      <p:tavLst>
                                        <p:tav tm="0">
                                          <p:val>
                                            <p:strVal val="#ppt_x-#ppt_w/2"/>
                                          </p:val>
                                        </p:tav>
                                        <p:tav tm="100000">
                                          <p:val>
                                            <p:strVal val="#ppt_x"/>
                                          </p:val>
                                        </p:tav>
                                      </p:tavLst>
                                    </p:anim>
                                    <p:anim calcmode="lin" valueType="num">
                                      <p:cBhvr>
                                        <p:cTn id="138" dur="1000" fill="hold"/>
                                        <p:tgtEl>
                                          <p:spTgt spid="33"/>
                                        </p:tgtEl>
                                        <p:attrNameLst>
                                          <p:attrName>ppt_y</p:attrName>
                                        </p:attrNameLst>
                                      </p:cBhvr>
                                      <p:tavLst>
                                        <p:tav tm="0">
                                          <p:val>
                                            <p:strVal val="#ppt_y"/>
                                          </p:val>
                                        </p:tav>
                                        <p:tav tm="100000">
                                          <p:val>
                                            <p:strVal val="#ppt_y"/>
                                          </p:val>
                                        </p:tav>
                                      </p:tavLst>
                                    </p:anim>
                                    <p:anim calcmode="lin" valueType="num">
                                      <p:cBhvr>
                                        <p:cTn id="139" dur="1000" fill="hold"/>
                                        <p:tgtEl>
                                          <p:spTgt spid="33"/>
                                        </p:tgtEl>
                                        <p:attrNameLst>
                                          <p:attrName>ppt_w</p:attrName>
                                        </p:attrNameLst>
                                      </p:cBhvr>
                                      <p:tavLst>
                                        <p:tav tm="0">
                                          <p:val>
                                            <p:fltVal val="0"/>
                                          </p:val>
                                        </p:tav>
                                        <p:tav tm="100000">
                                          <p:val>
                                            <p:strVal val="#ppt_w"/>
                                          </p:val>
                                        </p:tav>
                                      </p:tavLst>
                                    </p:anim>
                                    <p:anim calcmode="lin" valueType="num">
                                      <p:cBhvr>
                                        <p:cTn id="140" dur="1000" fill="hold"/>
                                        <p:tgtEl>
                                          <p:spTgt spid="33"/>
                                        </p:tgtEl>
                                        <p:attrNameLst>
                                          <p:attrName>ppt_h</p:attrName>
                                        </p:attrNameLst>
                                      </p:cBhvr>
                                      <p:tavLst>
                                        <p:tav tm="0">
                                          <p:val>
                                            <p:strVal val="#ppt_h"/>
                                          </p:val>
                                        </p:tav>
                                        <p:tav tm="100000">
                                          <p:val>
                                            <p:strVal val="#ppt_h"/>
                                          </p:val>
                                        </p:tav>
                                      </p:tavLst>
                                    </p:anim>
                                  </p:childTnLst>
                                </p:cTn>
                              </p:par>
                              <p:par>
                                <p:cTn id="141" presetID="17" presetClass="entr" presetSubtype="10" fill="hold" grpId="0" nodeType="withEffect">
                                  <p:stCondLst>
                                    <p:cond delay="0"/>
                                  </p:stCondLst>
                                  <p:childTnLst>
                                    <p:set>
                                      <p:cBhvr>
                                        <p:cTn id="142" dur="1" fill="hold">
                                          <p:stCondLst>
                                            <p:cond delay="0"/>
                                          </p:stCondLst>
                                        </p:cTn>
                                        <p:tgtEl>
                                          <p:spTgt spid="34"/>
                                        </p:tgtEl>
                                        <p:attrNameLst>
                                          <p:attrName>style.visibility</p:attrName>
                                        </p:attrNameLst>
                                      </p:cBhvr>
                                      <p:to>
                                        <p:strVal val="visible"/>
                                      </p:to>
                                    </p:set>
                                    <p:anim calcmode="lin" valueType="num">
                                      <p:cBhvr>
                                        <p:cTn id="143" dur="500" fill="hold"/>
                                        <p:tgtEl>
                                          <p:spTgt spid="34"/>
                                        </p:tgtEl>
                                        <p:attrNameLst>
                                          <p:attrName>ppt_w</p:attrName>
                                        </p:attrNameLst>
                                      </p:cBhvr>
                                      <p:tavLst>
                                        <p:tav tm="0">
                                          <p:val>
                                            <p:fltVal val="0"/>
                                          </p:val>
                                        </p:tav>
                                        <p:tav tm="100000">
                                          <p:val>
                                            <p:strVal val="#ppt_w"/>
                                          </p:val>
                                        </p:tav>
                                      </p:tavLst>
                                    </p:anim>
                                    <p:anim calcmode="lin" valueType="num">
                                      <p:cBhvr>
                                        <p:cTn id="144" dur="500" fill="hold"/>
                                        <p:tgtEl>
                                          <p:spTgt spid="34"/>
                                        </p:tgtEl>
                                        <p:attrNameLst>
                                          <p:attrName>ppt_h</p:attrName>
                                        </p:attrNameLst>
                                      </p:cBhvr>
                                      <p:tavLst>
                                        <p:tav tm="0">
                                          <p:val>
                                            <p:strVal val="#ppt_h"/>
                                          </p:val>
                                        </p:tav>
                                        <p:tav tm="100000">
                                          <p:val>
                                            <p:strVal val="#ppt_h"/>
                                          </p:val>
                                        </p:tav>
                                      </p:tavLst>
                                    </p:anim>
                                  </p:childTnLst>
                                </p:cTn>
                              </p:par>
                            </p:childTnLst>
                          </p:cTn>
                        </p:par>
                        <p:par>
                          <p:cTn id="145" fill="hold">
                            <p:stCondLst>
                              <p:cond delay="1000"/>
                            </p:stCondLst>
                            <p:childTnLst>
                              <p:par>
                                <p:cTn id="146" presetID="17" presetClass="entr" presetSubtype="8" fill="hold" grpId="0" nodeType="afterEffect">
                                  <p:stCondLst>
                                    <p:cond delay="0"/>
                                  </p:stCondLst>
                                  <p:childTnLst>
                                    <p:set>
                                      <p:cBhvr>
                                        <p:cTn id="147" dur="1" fill="hold">
                                          <p:stCondLst>
                                            <p:cond delay="0"/>
                                          </p:stCondLst>
                                        </p:cTn>
                                        <p:tgtEl>
                                          <p:spTgt spid="62"/>
                                        </p:tgtEl>
                                        <p:attrNameLst>
                                          <p:attrName>style.visibility</p:attrName>
                                        </p:attrNameLst>
                                      </p:cBhvr>
                                      <p:to>
                                        <p:strVal val="visible"/>
                                      </p:to>
                                    </p:set>
                                    <p:anim calcmode="lin" valueType="num">
                                      <p:cBhvr>
                                        <p:cTn id="148" dur="500" fill="hold"/>
                                        <p:tgtEl>
                                          <p:spTgt spid="62"/>
                                        </p:tgtEl>
                                        <p:attrNameLst>
                                          <p:attrName>ppt_x</p:attrName>
                                        </p:attrNameLst>
                                      </p:cBhvr>
                                      <p:tavLst>
                                        <p:tav tm="0">
                                          <p:val>
                                            <p:strVal val="#ppt_x-#ppt_w/2"/>
                                          </p:val>
                                        </p:tav>
                                        <p:tav tm="100000">
                                          <p:val>
                                            <p:strVal val="#ppt_x"/>
                                          </p:val>
                                        </p:tav>
                                      </p:tavLst>
                                    </p:anim>
                                    <p:anim calcmode="lin" valueType="num">
                                      <p:cBhvr>
                                        <p:cTn id="149" dur="500" fill="hold"/>
                                        <p:tgtEl>
                                          <p:spTgt spid="62"/>
                                        </p:tgtEl>
                                        <p:attrNameLst>
                                          <p:attrName>ppt_y</p:attrName>
                                        </p:attrNameLst>
                                      </p:cBhvr>
                                      <p:tavLst>
                                        <p:tav tm="0">
                                          <p:val>
                                            <p:strVal val="#ppt_y"/>
                                          </p:val>
                                        </p:tav>
                                        <p:tav tm="100000">
                                          <p:val>
                                            <p:strVal val="#ppt_y"/>
                                          </p:val>
                                        </p:tav>
                                      </p:tavLst>
                                    </p:anim>
                                    <p:anim calcmode="lin" valueType="num">
                                      <p:cBhvr>
                                        <p:cTn id="150" dur="500" fill="hold"/>
                                        <p:tgtEl>
                                          <p:spTgt spid="62"/>
                                        </p:tgtEl>
                                        <p:attrNameLst>
                                          <p:attrName>ppt_w</p:attrName>
                                        </p:attrNameLst>
                                      </p:cBhvr>
                                      <p:tavLst>
                                        <p:tav tm="0">
                                          <p:val>
                                            <p:fltVal val="0"/>
                                          </p:val>
                                        </p:tav>
                                        <p:tav tm="100000">
                                          <p:val>
                                            <p:strVal val="#ppt_w"/>
                                          </p:val>
                                        </p:tav>
                                      </p:tavLst>
                                    </p:anim>
                                    <p:anim calcmode="lin" valueType="num">
                                      <p:cBhvr>
                                        <p:cTn id="151" dur="500" fill="hold"/>
                                        <p:tgtEl>
                                          <p:spTgt spid="62"/>
                                        </p:tgtEl>
                                        <p:attrNameLst>
                                          <p:attrName>ppt_h</p:attrName>
                                        </p:attrNameLst>
                                      </p:cBhvr>
                                      <p:tavLst>
                                        <p:tav tm="0">
                                          <p:val>
                                            <p:strVal val="#ppt_h"/>
                                          </p:val>
                                        </p:tav>
                                        <p:tav tm="100000">
                                          <p:val>
                                            <p:strVal val="#ppt_h"/>
                                          </p:val>
                                        </p:tav>
                                      </p:tavLst>
                                    </p:anim>
                                  </p:childTnLst>
                                </p:cTn>
                              </p:par>
                            </p:childTnLst>
                          </p:cTn>
                        </p:par>
                      </p:childTnLst>
                    </p:cTn>
                  </p:par>
                  <p:par>
                    <p:cTn id="152" fill="hold">
                      <p:stCondLst>
                        <p:cond delay="indefinite"/>
                      </p:stCondLst>
                      <p:childTnLst>
                        <p:par>
                          <p:cTn id="153" fill="hold">
                            <p:stCondLst>
                              <p:cond delay="0"/>
                            </p:stCondLst>
                            <p:childTnLst>
                              <p:par>
                                <p:cTn id="154" presetID="17" presetClass="entr" presetSubtype="10" fill="hold" grpId="0" nodeType="clickEffect">
                                  <p:stCondLst>
                                    <p:cond delay="0"/>
                                  </p:stCondLst>
                                  <p:childTnLst>
                                    <p:set>
                                      <p:cBhvr>
                                        <p:cTn id="155" dur="1" fill="hold">
                                          <p:stCondLst>
                                            <p:cond delay="0"/>
                                          </p:stCondLst>
                                        </p:cTn>
                                        <p:tgtEl>
                                          <p:spTgt spid="72"/>
                                        </p:tgtEl>
                                        <p:attrNameLst>
                                          <p:attrName>style.visibility</p:attrName>
                                        </p:attrNameLst>
                                      </p:cBhvr>
                                      <p:to>
                                        <p:strVal val="visible"/>
                                      </p:to>
                                    </p:set>
                                    <p:anim calcmode="lin" valueType="num">
                                      <p:cBhvr>
                                        <p:cTn id="156" dur="500" fill="hold"/>
                                        <p:tgtEl>
                                          <p:spTgt spid="72"/>
                                        </p:tgtEl>
                                        <p:attrNameLst>
                                          <p:attrName>ppt_w</p:attrName>
                                        </p:attrNameLst>
                                      </p:cBhvr>
                                      <p:tavLst>
                                        <p:tav tm="0">
                                          <p:val>
                                            <p:fltVal val="0"/>
                                          </p:val>
                                        </p:tav>
                                        <p:tav tm="100000">
                                          <p:val>
                                            <p:strVal val="#ppt_w"/>
                                          </p:val>
                                        </p:tav>
                                      </p:tavLst>
                                    </p:anim>
                                    <p:anim calcmode="lin" valueType="num">
                                      <p:cBhvr>
                                        <p:cTn id="157" dur="500" fill="hold"/>
                                        <p:tgtEl>
                                          <p:spTgt spid="72"/>
                                        </p:tgtEl>
                                        <p:attrNameLst>
                                          <p:attrName>ppt_h</p:attrName>
                                        </p:attrNameLst>
                                      </p:cBhvr>
                                      <p:tavLst>
                                        <p:tav tm="0">
                                          <p:val>
                                            <p:strVal val="#ppt_h"/>
                                          </p:val>
                                        </p:tav>
                                        <p:tav tm="100000">
                                          <p:val>
                                            <p:strVal val="#ppt_h"/>
                                          </p:val>
                                        </p:tav>
                                      </p:tavLst>
                                    </p:anim>
                                  </p:childTnLst>
                                </p:cTn>
                              </p:par>
                              <p:par>
                                <p:cTn id="158" presetID="17" presetClass="entr" presetSubtype="8" fill="hold" grpId="0" nodeType="withEffect">
                                  <p:stCondLst>
                                    <p:cond delay="0"/>
                                  </p:stCondLst>
                                  <p:childTnLst>
                                    <p:set>
                                      <p:cBhvr>
                                        <p:cTn id="159" dur="1" fill="hold">
                                          <p:stCondLst>
                                            <p:cond delay="0"/>
                                          </p:stCondLst>
                                        </p:cTn>
                                        <p:tgtEl>
                                          <p:spTgt spid="37"/>
                                        </p:tgtEl>
                                        <p:attrNameLst>
                                          <p:attrName>style.visibility</p:attrName>
                                        </p:attrNameLst>
                                      </p:cBhvr>
                                      <p:to>
                                        <p:strVal val="visible"/>
                                      </p:to>
                                    </p:set>
                                    <p:anim calcmode="lin" valueType="num">
                                      <p:cBhvr>
                                        <p:cTn id="160" dur="1000" fill="hold"/>
                                        <p:tgtEl>
                                          <p:spTgt spid="37"/>
                                        </p:tgtEl>
                                        <p:attrNameLst>
                                          <p:attrName>ppt_x</p:attrName>
                                        </p:attrNameLst>
                                      </p:cBhvr>
                                      <p:tavLst>
                                        <p:tav tm="0">
                                          <p:val>
                                            <p:strVal val="#ppt_x-#ppt_w/2"/>
                                          </p:val>
                                        </p:tav>
                                        <p:tav tm="100000">
                                          <p:val>
                                            <p:strVal val="#ppt_x"/>
                                          </p:val>
                                        </p:tav>
                                      </p:tavLst>
                                    </p:anim>
                                    <p:anim calcmode="lin" valueType="num">
                                      <p:cBhvr>
                                        <p:cTn id="161" dur="1000" fill="hold"/>
                                        <p:tgtEl>
                                          <p:spTgt spid="37"/>
                                        </p:tgtEl>
                                        <p:attrNameLst>
                                          <p:attrName>ppt_y</p:attrName>
                                        </p:attrNameLst>
                                      </p:cBhvr>
                                      <p:tavLst>
                                        <p:tav tm="0">
                                          <p:val>
                                            <p:strVal val="#ppt_y"/>
                                          </p:val>
                                        </p:tav>
                                        <p:tav tm="100000">
                                          <p:val>
                                            <p:strVal val="#ppt_y"/>
                                          </p:val>
                                        </p:tav>
                                      </p:tavLst>
                                    </p:anim>
                                    <p:anim calcmode="lin" valueType="num">
                                      <p:cBhvr>
                                        <p:cTn id="162" dur="1000" fill="hold"/>
                                        <p:tgtEl>
                                          <p:spTgt spid="37"/>
                                        </p:tgtEl>
                                        <p:attrNameLst>
                                          <p:attrName>ppt_w</p:attrName>
                                        </p:attrNameLst>
                                      </p:cBhvr>
                                      <p:tavLst>
                                        <p:tav tm="0">
                                          <p:val>
                                            <p:fltVal val="0"/>
                                          </p:val>
                                        </p:tav>
                                        <p:tav tm="100000">
                                          <p:val>
                                            <p:strVal val="#ppt_w"/>
                                          </p:val>
                                        </p:tav>
                                      </p:tavLst>
                                    </p:anim>
                                    <p:anim calcmode="lin" valueType="num">
                                      <p:cBhvr>
                                        <p:cTn id="163" dur="1000" fill="hold"/>
                                        <p:tgtEl>
                                          <p:spTgt spid="37"/>
                                        </p:tgtEl>
                                        <p:attrNameLst>
                                          <p:attrName>ppt_h</p:attrName>
                                        </p:attrNameLst>
                                      </p:cBhvr>
                                      <p:tavLst>
                                        <p:tav tm="0">
                                          <p:val>
                                            <p:strVal val="#ppt_h"/>
                                          </p:val>
                                        </p:tav>
                                        <p:tav tm="100000">
                                          <p:val>
                                            <p:strVal val="#ppt_h"/>
                                          </p:val>
                                        </p:tav>
                                      </p:tavLst>
                                    </p:anim>
                                  </p:childTnLst>
                                </p:cTn>
                              </p:par>
                              <p:par>
                                <p:cTn id="164" presetID="17" presetClass="entr" presetSubtype="10" fill="hold" grpId="0" nodeType="withEffect">
                                  <p:stCondLst>
                                    <p:cond delay="0"/>
                                  </p:stCondLst>
                                  <p:childTnLst>
                                    <p:set>
                                      <p:cBhvr>
                                        <p:cTn id="165" dur="1" fill="hold">
                                          <p:stCondLst>
                                            <p:cond delay="0"/>
                                          </p:stCondLst>
                                        </p:cTn>
                                        <p:tgtEl>
                                          <p:spTgt spid="38"/>
                                        </p:tgtEl>
                                        <p:attrNameLst>
                                          <p:attrName>style.visibility</p:attrName>
                                        </p:attrNameLst>
                                      </p:cBhvr>
                                      <p:to>
                                        <p:strVal val="visible"/>
                                      </p:to>
                                    </p:set>
                                    <p:anim calcmode="lin" valueType="num">
                                      <p:cBhvr>
                                        <p:cTn id="166" dur="500" fill="hold"/>
                                        <p:tgtEl>
                                          <p:spTgt spid="38"/>
                                        </p:tgtEl>
                                        <p:attrNameLst>
                                          <p:attrName>ppt_w</p:attrName>
                                        </p:attrNameLst>
                                      </p:cBhvr>
                                      <p:tavLst>
                                        <p:tav tm="0">
                                          <p:val>
                                            <p:fltVal val="0"/>
                                          </p:val>
                                        </p:tav>
                                        <p:tav tm="100000">
                                          <p:val>
                                            <p:strVal val="#ppt_w"/>
                                          </p:val>
                                        </p:tav>
                                      </p:tavLst>
                                    </p:anim>
                                    <p:anim calcmode="lin" valueType="num">
                                      <p:cBhvr>
                                        <p:cTn id="167" dur="500" fill="hold"/>
                                        <p:tgtEl>
                                          <p:spTgt spid="38"/>
                                        </p:tgtEl>
                                        <p:attrNameLst>
                                          <p:attrName>ppt_h</p:attrName>
                                        </p:attrNameLst>
                                      </p:cBhvr>
                                      <p:tavLst>
                                        <p:tav tm="0">
                                          <p:val>
                                            <p:strVal val="#ppt_h"/>
                                          </p:val>
                                        </p:tav>
                                        <p:tav tm="100000">
                                          <p:val>
                                            <p:strVal val="#ppt_h"/>
                                          </p:val>
                                        </p:tav>
                                      </p:tavLst>
                                    </p:anim>
                                  </p:childTnLst>
                                </p:cTn>
                              </p:par>
                            </p:childTnLst>
                          </p:cTn>
                        </p:par>
                        <p:par>
                          <p:cTn id="168" fill="hold">
                            <p:stCondLst>
                              <p:cond delay="1000"/>
                            </p:stCondLst>
                            <p:childTnLst>
                              <p:par>
                                <p:cTn id="169" presetID="17" presetClass="entr" presetSubtype="10" fill="hold" grpId="0" nodeType="afterEffect">
                                  <p:stCondLst>
                                    <p:cond delay="0"/>
                                  </p:stCondLst>
                                  <p:childTnLst>
                                    <p:set>
                                      <p:cBhvr>
                                        <p:cTn id="170" dur="1" fill="hold">
                                          <p:stCondLst>
                                            <p:cond delay="0"/>
                                          </p:stCondLst>
                                        </p:cTn>
                                        <p:tgtEl>
                                          <p:spTgt spid="46"/>
                                        </p:tgtEl>
                                        <p:attrNameLst>
                                          <p:attrName>style.visibility</p:attrName>
                                        </p:attrNameLst>
                                      </p:cBhvr>
                                      <p:to>
                                        <p:strVal val="visible"/>
                                      </p:to>
                                    </p:set>
                                    <p:anim calcmode="lin" valueType="num">
                                      <p:cBhvr>
                                        <p:cTn id="171" dur="500" fill="hold"/>
                                        <p:tgtEl>
                                          <p:spTgt spid="46"/>
                                        </p:tgtEl>
                                        <p:attrNameLst>
                                          <p:attrName>ppt_w</p:attrName>
                                        </p:attrNameLst>
                                      </p:cBhvr>
                                      <p:tavLst>
                                        <p:tav tm="0">
                                          <p:val>
                                            <p:fltVal val="0"/>
                                          </p:val>
                                        </p:tav>
                                        <p:tav tm="100000">
                                          <p:val>
                                            <p:strVal val="#ppt_w"/>
                                          </p:val>
                                        </p:tav>
                                      </p:tavLst>
                                    </p:anim>
                                    <p:anim calcmode="lin" valueType="num">
                                      <p:cBhvr>
                                        <p:cTn id="172" dur="500" fill="hold"/>
                                        <p:tgtEl>
                                          <p:spTgt spid="46"/>
                                        </p:tgtEl>
                                        <p:attrNameLst>
                                          <p:attrName>ppt_h</p:attrName>
                                        </p:attrNameLst>
                                      </p:cBhvr>
                                      <p:tavLst>
                                        <p:tav tm="0">
                                          <p:val>
                                            <p:strVal val="#ppt_h"/>
                                          </p:val>
                                        </p:tav>
                                        <p:tav tm="100000">
                                          <p:val>
                                            <p:strVal val="#ppt_h"/>
                                          </p:val>
                                        </p:tav>
                                      </p:tavLst>
                                    </p:anim>
                                  </p:childTnLst>
                                </p:cTn>
                              </p:par>
                            </p:childTnLst>
                          </p:cTn>
                        </p:par>
                      </p:childTnLst>
                    </p:cTn>
                  </p:par>
                  <p:par>
                    <p:cTn id="173" fill="hold">
                      <p:stCondLst>
                        <p:cond delay="indefinite"/>
                      </p:stCondLst>
                      <p:childTnLst>
                        <p:par>
                          <p:cTn id="174" fill="hold">
                            <p:stCondLst>
                              <p:cond delay="0"/>
                            </p:stCondLst>
                            <p:childTnLst>
                              <p:par>
                                <p:cTn id="175" presetID="17" presetClass="entr" presetSubtype="8" fill="hold" grpId="0" nodeType="clickEffect">
                                  <p:stCondLst>
                                    <p:cond delay="0"/>
                                  </p:stCondLst>
                                  <p:childTnLst>
                                    <p:set>
                                      <p:cBhvr>
                                        <p:cTn id="176" dur="1" fill="hold">
                                          <p:stCondLst>
                                            <p:cond delay="0"/>
                                          </p:stCondLst>
                                        </p:cTn>
                                        <p:tgtEl>
                                          <p:spTgt spid="70"/>
                                        </p:tgtEl>
                                        <p:attrNameLst>
                                          <p:attrName>style.visibility</p:attrName>
                                        </p:attrNameLst>
                                      </p:cBhvr>
                                      <p:to>
                                        <p:strVal val="visible"/>
                                      </p:to>
                                    </p:set>
                                    <p:anim calcmode="lin" valueType="num">
                                      <p:cBhvr>
                                        <p:cTn id="177" dur="500" fill="hold"/>
                                        <p:tgtEl>
                                          <p:spTgt spid="70"/>
                                        </p:tgtEl>
                                        <p:attrNameLst>
                                          <p:attrName>ppt_x</p:attrName>
                                        </p:attrNameLst>
                                      </p:cBhvr>
                                      <p:tavLst>
                                        <p:tav tm="0">
                                          <p:val>
                                            <p:strVal val="#ppt_x-#ppt_w/2"/>
                                          </p:val>
                                        </p:tav>
                                        <p:tav tm="100000">
                                          <p:val>
                                            <p:strVal val="#ppt_x"/>
                                          </p:val>
                                        </p:tav>
                                      </p:tavLst>
                                    </p:anim>
                                    <p:anim calcmode="lin" valueType="num">
                                      <p:cBhvr>
                                        <p:cTn id="178" dur="500" fill="hold"/>
                                        <p:tgtEl>
                                          <p:spTgt spid="70"/>
                                        </p:tgtEl>
                                        <p:attrNameLst>
                                          <p:attrName>ppt_y</p:attrName>
                                        </p:attrNameLst>
                                      </p:cBhvr>
                                      <p:tavLst>
                                        <p:tav tm="0">
                                          <p:val>
                                            <p:strVal val="#ppt_y"/>
                                          </p:val>
                                        </p:tav>
                                        <p:tav tm="100000">
                                          <p:val>
                                            <p:strVal val="#ppt_y"/>
                                          </p:val>
                                        </p:tav>
                                      </p:tavLst>
                                    </p:anim>
                                    <p:anim calcmode="lin" valueType="num">
                                      <p:cBhvr>
                                        <p:cTn id="179" dur="500" fill="hold"/>
                                        <p:tgtEl>
                                          <p:spTgt spid="70"/>
                                        </p:tgtEl>
                                        <p:attrNameLst>
                                          <p:attrName>ppt_w</p:attrName>
                                        </p:attrNameLst>
                                      </p:cBhvr>
                                      <p:tavLst>
                                        <p:tav tm="0">
                                          <p:val>
                                            <p:fltVal val="0"/>
                                          </p:val>
                                        </p:tav>
                                        <p:tav tm="100000">
                                          <p:val>
                                            <p:strVal val="#ppt_w"/>
                                          </p:val>
                                        </p:tav>
                                      </p:tavLst>
                                    </p:anim>
                                    <p:anim calcmode="lin" valueType="num">
                                      <p:cBhvr>
                                        <p:cTn id="180" dur="500" fill="hold"/>
                                        <p:tgtEl>
                                          <p:spTgt spid="70"/>
                                        </p:tgtEl>
                                        <p:attrNameLst>
                                          <p:attrName>ppt_h</p:attrName>
                                        </p:attrNameLst>
                                      </p:cBhvr>
                                      <p:tavLst>
                                        <p:tav tm="0">
                                          <p:val>
                                            <p:strVal val="#ppt_h"/>
                                          </p:val>
                                        </p:tav>
                                        <p:tav tm="100000">
                                          <p:val>
                                            <p:strVal val="#ppt_h"/>
                                          </p:val>
                                        </p:tav>
                                      </p:tavLst>
                                    </p:anim>
                                  </p:childTnLst>
                                </p:cTn>
                              </p:par>
                              <p:par>
                                <p:cTn id="181" presetID="17" presetClass="entr" presetSubtype="8" fill="hold" grpId="0" nodeType="withEffect">
                                  <p:stCondLst>
                                    <p:cond delay="0"/>
                                  </p:stCondLst>
                                  <p:childTnLst>
                                    <p:set>
                                      <p:cBhvr>
                                        <p:cTn id="182" dur="1" fill="hold">
                                          <p:stCondLst>
                                            <p:cond delay="0"/>
                                          </p:stCondLst>
                                        </p:cTn>
                                        <p:tgtEl>
                                          <p:spTgt spid="28"/>
                                        </p:tgtEl>
                                        <p:attrNameLst>
                                          <p:attrName>style.visibility</p:attrName>
                                        </p:attrNameLst>
                                      </p:cBhvr>
                                      <p:to>
                                        <p:strVal val="visible"/>
                                      </p:to>
                                    </p:set>
                                    <p:anim calcmode="lin" valueType="num">
                                      <p:cBhvr>
                                        <p:cTn id="183" dur="1000" fill="hold"/>
                                        <p:tgtEl>
                                          <p:spTgt spid="28"/>
                                        </p:tgtEl>
                                        <p:attrNameLst>
                                          <p:attrName>ppt_x</p:attrName>
                                        </p:attrNameLst>
                                      </p:cBhvr>
                                      <p:tavLst>
                                        <p:tav tm="0">
                                          <p:val>
                                            <p:strVal val="#ppt_x-#ppt_w/2"/>
                                          </p:val>
                                        </p:tav>
                                        <p:tav tm="100000">
                                          <p:val>
                                            <p:strVal val="#ppt_x"/>
                                          </p:val>
                                        </p:tav>
                                      </p:tavLst>
                                    </p:anim>
                                    <p:anim calcmode="lin" valueType="num">
                                      <p:cBhvr>
                                        <p:cTn id="184" dur="1000" fill="hold"/>
                                        <p:tgtEl>
                                          <p:spTgt spid="28"/>
                                        </p:tgtEl>
                                        <p:attrNameLst>
                                          <p:attrName>ppt_y</p:attrName>
                                        </p:attrNameLst>
                                      </p:cBhvr>
                                      <p:tavLst>
                                        <p:tav tm="0">
                                          <p:val>
                                            <p:strVal val="#ppt_y"/>
                                          </p:val>
                                        </p:tav>
                                        <p:tav tm="100000">
                                          <p:val>
                                            <p:strVal val="#ppt_y"/>
                                          </p:val>
                                        </p:tav>
                                      </p:tavLst>
                                    </p:anim>
                                    <p:anim calcmode="lin" valueType="num">
                                      <p:cBhvr>
                                        <p:cTn id="185" dur="1000" fill="hold"/>
                                        <p:tgtEl>
                                          <p:spTgt spid="28"/>
                                        </p:tgtEl>
                                        <p:attrNameLst>
                                          <p:attrName>ppt_w</p:attrName>
                                        </p:attrNameLst>
                                      </p:cBhvr>
                                      <p:tavLst>
                                        <p:tav tm="0">
                                          <p:val>
                                            <p:fltVal val="0"/>
                                          </p:val>
                                        </p:tav>
                                        <p:tav tm="100000">
                                          <p:val>
                                            <p:strVal val="#ppt_w"/>
                                          </p:val>
                                        </p:tav>
                                      </p:tavLst>
                                    </p:anim>
                                    <p:anim calcmode="lin" valueType="num">
                                      <p:cBhvr>
                                        <p:cTn id="186" dur="1000" fill="hold"/>
                                        <p:tgtEl>
                                          <p:spTgt spid="28"/>
                                        </p:tgtEl>
                                        <p:attrNameLst>
                                          <p:attrName>ppt_h</p:attrName>
                                        </p:attrNameLst>
                                      </p:cBhvr>
                                      <p:tavLst>
                                        <p:tav tm="0">
                                          <p:val>
                                            <p:strVal val="#ppt_h"/>
                                          </p:val>
                                        </p:tav>
                                        <p:tav tm="100000">
                                          <p:val>
                                            <p:strVal val="#ppt_h"/>
                                          </p:val>
                                        </p:tav>
                                      </p:tavLst>
                                    </p:anim>
                                  </p:childTnLst>
                                </p:cTn>
                              </p:par>
                              <p:par>
                                <p:cTn id="187" presetID="17" presetClass="entr" presetSubtype="10" fill="hold" grpId="0" nodeType="withEffect">
                                  <p:stCondLst>
                                    <p:cond delay="0"/>
                                  </p:stCondLst>
                                  <p:childTnLst>
                                    <p:set>
                                      <p:cBhvr>
                                        <p:cTn id="188" dur="1" fill="hold">
                                          <p:stCondLst>
                                            <p:cond delay="0"/>
                                          </p:stCondLst>
                                        </p:cTn>
                                        <p:tgtEl>
                                          <p:spTgt spid="31"/>
                                        </p:tgtEl>
                                        <p:attrNameLst>
                                          <p:attrName>style.visibility</p:attrName>
                                        </p:attrNameLst>
                                      </p:cBhvr>
                                      <p:to>
                                        <p:strVal val="visible"/>
                                      </p:to>
                                    </p:set>
                                    <p:anim calcmode="lin" valueType="num">
                                      <p:cBhvr>
                                        <p:cTn id="189" dur="500" fill="hold"/>
                                        <p:tgtEl>
                                          <p:spTgt spid="31"/>
                                        </p:tgtEl>
                                        <p:attrNameLst>
                                          <p:attrName>ppt_w</p:attrName>
                                        </p:attrNameLst>
                                      </p:cBhvr>
                                      <p:tavLst>
                                        <p:tav tm="0">
                                          <p:val>
                                            <p:fltVal val="0"/>
                                          </p:val>
                                        </p:tav>
                                        <p:tav tm="100000">
                                          <p:val>
                                            <p:strVal val="#ppt_w"/>
                                          </p:val>
                                        </p:tav>
                                      </p:tavLst>
                                    </p:anim>
                                    <p:anim calcmode="lin" valueType="num">
                                      <p:cBhvr>
                                        <p:cTn id="190" dur="500" fill="hold"/>
                                        <p:tgtEl>
                                          <p:spTgt spid="31"/>
                                        </p:tgtEl>
                                        <p:attrNameLst>
                                          <p:attrName>ppt_h</p:attrName>
                                        </p:attrNameLst>
                                      </p:cBhvr>
                                      <p:tavLst>
                                        <p:tav tm="0">
                                          <p:val>
                                            <p:strVal val="#ppt_h"/>
                                          </p:val>
                                        </p:tav>
                                        <p:tav tm="100000">
                                          <p:val>
                                            <p:strVal val="#ppt_h"/>
                                          </p:val>
                                        </p:tav>
                                      </p:tavLst>
                                    </p:anim>
                                  </p:childTnLst>
                                </p:cTn>
                              </p:par>
                            </p:childTnLst>
                          </p:cTn>
                        </p:par>
                        <p:par>
                          <p:cTn id="191" fill="hold">
                            <p:stCondLst>
                              <p:cond delay="1000"/>
                            </p:stCondLst>
                            <p:childTnLst>
                              <p:par>
                                <p:cTn id="192" presetID="17" presetClass="entr" presetSubtype="8" fill="hold" grpId="0" nodeType="afterEffect">
                                  <p:stCondLst>
                                    <p:cond delay="0"/>
                                  </p:stCondLst>
                                  <p:childTnLst>
                                    <p:set>
                                      <p:cBhvr>
                                        <p:cTn id="193" dur="1" fill="hold">
                                          <p:stCondLst>
                                            <p:cond delay="0"/>
                                          </p:stCondLst>
                                        </p:cTn>
                                        <p:tgtEl>
                                          <p:spTgt spid="71"/>
                                        </p:tgtEl>
                                        <p:attrNameLst>
                                          <p:attrName>style.visibility</p:attrName>
                                        </p:attrNameLst>
                                      </p:cBhvr>
                                      <p:to>
                                        <p:strVal val="visible"/>
                                      </p:to>
                                    </p:set>
                                    <p:anim calcmode="lin" valueType="num">
                                      <p:cBhvr>
                                        <p:cTn id="194" dur="500" fill="hold"/>
                                        <p:tgtEl>
                                          <p:spTgt spid="71"/>
                                        </p:tgtEl>
                                        <p:attrNameLst>
                                          <p:attrName>ppt_x</p:attrName>
                                        </p:attrNameLst>
                                      </p:cBhvr>
                                      <p:tavLst>
                                        <p:tav tm="0">
                                          <p:val>
                                            <p:strVal val="#ppt_x-#ppt_w/2"/>
                                          </p:val>
                                        </p:tav>
                                        <p:tav tm="100000">
                                          <p:val>
                                            <p:strVal val="#ppt_x"/>
                                          </p:val>
                                        </p:tav>
                                      </p:tavLst>
                                    </p:anim>
                                    <p:anim calcmode="lin" valueType="num">
                                      <p:cBhvr>
                                        <p:cTn id="195" dur="500" fill="hold"/>
                                        <p:tgtEl>
                                          <p:spTgt spid="71"/>
                                        </p:tgtEl>
                                        <p:attrNameLst>
                                          <p:attrName>ppt_y</p:attrName>
                                        </p:attrNameLst>
                                      </p:cBhvr>
                                      <p:tavLst>
                                        <p:tav tm="0">
                                          <p:val>
                                            <p:strVal val="#ppt_y"/>
                                          </p:val>
                                        </p:tav>
                                        <p:tav tm="100000">
                                          <p:val>
                                            <p:strVal val="#ppt_y"/>
                                          </p:val>
                                        </p:tav>
                                      </p:tavLst>
                                    </p:anim>
                                    <p:anim calcmode="lin" valueType="num">
                                      <p:cBhvr>
                                        <p:cTn id="196" dur="500" fill="hold"/>
                                        <p:tgtEl>
                                          <p:spTgt spid="71"/>
                                        </p:tgtEl>
                                        <p:attrNameLst>
                                          <p:attrName>ppt_w</p:attrName>
                                        </p:attrNameLst>
                                      </p:cBhvr>
                                      <p:tavLst>
                                        <p:tav tm="0">
                                          <p:val>
                                            <p:fltVal val="0"/>
                                          </p:val>
                                        </p:tav>
                                        <p:tav tm="100000">
                                          <p:val>
                                            <p:strVal val="#ppt_w"/>
                                          </p:val>
                                        </p:tav>
                                      </p:tavLst>
                                    </p:anim>
                                    <p:anim calcmode="lin" valueType="num">
                                      <p:cBhvr>
                                        <p:cTn id="197" dur="500" fill="hold"/>
                                        <p:tgtEl>
                                          <p:spTgt spid="71"/>
                                        </p:tgtEl>
                                        <p:attrNameLst>
                                          <p:attrName>ppt_h</p:attrName>
                                        </p:attrNameLst>
                                      </p:cBhvr>
                                      <p:tavLst>
                                        <p:tav tm="0">
                                          <p:val>
                                            <p:strVal val="#ppt_h"/>
                                          </p:val>
                                        </p:tav>
                                        <p:tav tm="100000">
                                          <p:val>
                                            <p:strVal val="#ppt_h"/>
                                          </p:val>
                                        </p:tav>
                                      </p:tavLst>
                                    </p:anim>
                                  </p:childTnLst>
                                </p:cTn>
                              </p:par>
                            </p:childTnLst>
                          </p:cTn>
                        </p:par>
                      </p:childTnLst>
                    </p:cTn>
                  </p:par>
                  <p:par>
                    <p:cTn id="198" fill="hold">
                      <p:stCondLst>
                        <p:cond delay="indefinite"/>
                      </p:stCondLst>
                      <p:childTnLst>
                        <p:par>
                          <p:cTn id="199" fill="hold">
                            <p:stCondLst>
                              <p:cond delay="0"/>
                            </p:stCondLst>
                            <p:childTnLst>
                              <p:par>
                                <p:cTn id="200" presetID="17" presetClass="entr" presetSubtype="10" fill="hold" grpId="0" nodeType="clickEffect">
                                  <p:stCondLst>
                                    <p:cond delay="0"/>
                                  </p:stCondLst>
                                  <p:childTnLst>
                                    <p:set>
                                      <p:cBhvr>
                                        <p:cTn id="201" dur="1" fill="hold">
                                          <p:stCondLst>
                                            <p:cond delay="0"/>
                                          </p:stCondLst>
                                        </p:cTn>
                                        <p:tgtEl>
                                          <p:spTgt spid="76"/>
                                        </p:tgtEl>
                                        <p:attrNameLst>
                                          <p:attrName>style.visibility</p:attrName>
                                        </p:attrNameLst>
                                      </p:cBhvr>
                                      <p:to>
                                        <p:strVal val="visible"/>
                                      </p:to>
                                    </p:set>
                                    <p:anim calcmode="lin" valueType="num">
                                      <p:cBhvr>
                                        <p:cTn id="202" dur="500" fill="hold"/>
                                        <p:tgtEl>
                                          <p:spTgt spid="76"/>
                                        </p:tgtEl>
                                        <p:attrNameLst>
                                          <p:attrName>ppt_w</p:attrName>
                                        </p:attrNameLst>
                                      </p:cBhvr>
                                      <p:tavLst>
                                        <p:tav tm="0">
                                          <p:val>
                                            <p:fltVal val="0"/>
                                          </p:val>
                                        </p:tav>
                                        <p:tav tm="100000">
                                          <p:val>
                                            <p:strVal val="#ppt_w"/>
                                          </p:val>
                                        </p:tav>
                                      </p:tavLst>
                                    </p:anim>
                                    <p:anim calcmode="lin" valueType="num">
                                      <p:cBhvr>
                                        <p:cTn id="203" dur="500" fill="hold"/>
                                        <p:tgtEl>
                                          <p:spTgt spid="76"/>
                                        </p:tgtEl>
                                        <p:attrNameLst>
                                          <p:attrName>ppt_h</p:attrName>
                                        </p:attrNameLst>
                                      </p:cBhvr>
                                      <p:tavLst>
                                        <p:tav tm="0">
                                          <p:val>
                                            <p:strVal val="#ppt_h"/>
                                          </p:val>
                                        </p:tav>
                                        <p:tav tm="100000">
                                          <p:val>
                                            <p:strVal val="#ppt_h"/>
                                          </p:val>
                                        </p:tav>
                                      </p:tavLst>
                                    </p:anim>
                                  </p:childTnLst>
                                </p:cTn>
                              </p:par>
                            </p:childTnLst>
                          </p:cTn>
                        </p:par>
                        <p:par>
                          <p:cTn id="204" fill="hold">
                            <p:stCondLst>
                              <p:cond delay="500"/>
                            </p:stCondLst>
                            <p:childTnLst>
                              <p:par>
                                <p:cTn id="205" presetID="17" presetClass="entr" presetSubtype="8" fill="hold" grpId="0" nodeType="afterEffect">
                                  <p:stCondLst>
                                    <p:cond delay="0"/>
                                  </p:stCondLst>
                                  <p:childTnLst>
                                    <p:set>
                                      <p:cBhvr>
                                        <p:cTn id="206" dur="1" fill="hold">
                                          <p:stCondLst>
                                            <p:cond delay="0"/>
                                          </p:stCondLst>
                                        </p:cTn>
                                        <p:tgtEl>
                                          <p:spTgt spid="91"/>
                                        </p:tgtEl>
                                        <p:attrNameLst>
                                          <p:attrName>style.visibility</p:attrName>
                                        </p:attrNameLst>
                                      </p:cBhvr>
                                      <p:to>
                                        <p:strVal val="visible"/>
                                      </p:to>
                                    </p:set>
                                    <p:anim calcmode="lin" valueType="num">
                                      <p:cBhvr>
                                        <p:cTn id="207" dur="1000" fill="hold"/>
                                        <p:tgtEl>
                                          <p:spTgt spid="91"/>
                                        </p:tgtEl>
                                        <p:attrNameLst>
                                          <p:attrName>ppt_x</p:attrName>
                                        </p:attrNameLst>
                                      </p:cBhvr>
                                      <p:tavLst>
                                        <p:tav tm="0">
                                          <p:val>
                                            <p:strVal val="#ppt_x-#ppt_w/2"/>
                                          </p:val>
                                        </p:tav>
                                        <p:tav tm="100000">
                                          <p:val>
                                            <p:strVal val="#ppt_x"/>
                                          </p:val>
                                        </p:tav>
                                      </p:tavLst>
                                    </p:anim>
                                    <p:anim calcmode="lin" valueType="num">
                                      <p:cBhvr>
                                        <p:cTn id="208" dur="1000" fill="hold"/>
                                        <p:tgtEl>
                                          <p:spTgt spid="91"/>
                                        </p:tgtEl>
                                        <p:attrNameLst>
                                          <p:attrName>ppt_y</p:attrName>
                                        </p:attrNameLst>
                                      </p:cBhvr>
                                      <p:tavLst>
                                        <p:tav tm="0">
                                          <p:val>
                                            <p:strVal val="#ppt_y"/>
                                          </p:val>
                                        </p:tav>
                                        <p:tav tm="100000">
                                          <p:val>
                                            <p:strVal val="#ppt_y"/>
                                          </p:val>
                                        </p:tav>
                                      </p:tavLst>
                                    </p:anim>
                                    <p:anim calcmode="lin" valueType="num">
                                      <p:cBhvr>
                                        <p:cTn id="209" dur="1000" fill="hold"/>
                                        <p:tgtEl>
                                          <p:spTgt spid="91"/>
                                        </p:tgtEl>
                                        <p:attrNameLst>
                                          <p:attrName>ppt_w</p:attrName>
                                        </p:attrNameLst>
                                      </p:cBhvr>
                                      <p:tavLst>
                                        <p:tav tm="0">
                                          <p:val>
                                            <p:fltVal val="0"/>
                                          </p:val>
                                        </p:tav>
                                        <p:tav tm="100000">
                                          <p:val>
                                            <p:strVal val="#ppt_w"/>
                                          </p:val>
                                        </p:tav>
                                      </p:tavLst>
                                    </p:anim>
                                    <p:anim calcmode="lin" valueType="num">
                                      <p:cBhvr>
                                        <p:cTn id="210" dur="1000" fill="hold"/>
                                        <p:tgtEl>
                                          <p:spTgt spid="91"/>
                                        </p:tgtEl>
                                        <p:attrNameLst>
                                          <p:attrName>ppt_h</p:attrName>
                                        </p:attrNameLst>
                                      </p:cBhvr>
                                      <p:tavLst>
                                        <p:tav tm="0">
                                          <p:val>
                                            <p:strVal val="#ppt_h"/>
                                          </p:val>
                                        </p:tav>
                                        <p:tav tm="100000">
                                          <p:val>
                                            <p:strVal val="#ppt_h"/>
                                          </p:val>
                                        </p:tav>
                                      </p:tavLst>
                                    </p:anim>
                                  </p:childTnLst>
                                </p:cTn>
                              </p:par>
                              <p:par>
                                <p:cTn id="211" presetID="17" presetClass="entr" presetSubtype="10" fill="hold" grpId="0" nodeType="withEffect">
                                  <p:stCondLst>
                                    <p:cond delay="0"/>
                                  </p:stCondLst>
                                  <p:childTnLst>
                                    <p:set>
                                      <p:cBhvr>
                                        <p:cTn id="212" dur="1" fill="hold">
                                          <p:stCondLst>
                                            <p:cond delay="0"/>
                                          </p:stCondLst>
                                        </p:cTn>
                                        <p:tgtEl>
                                          <p:spTgt spid="93"/>
                                        </p:tgtEl>
                                        <p:attrNameLst>
                                          <p:attrName>style.visibility</p:attrName>
                                        </p:attrNameLst>
                                      </p:cBhvr>
                                      <p:to>
                                        <p:strVal val="visible"/>
                                      </p:to>
                                    </p:set>
                                    <p:anim calcmode="lin" valueType="num">
                                      <p:cBhvr>
                                        <p:cTn id="213" dur="500" fill="hold"/>
                                        <p:tgtEl>
                                          <p:spTgt spid="93"/>
                                        </p:tgtEl>
                                        <p:attrNameLst>
                                          <p:attrName>ppt_w</p:attrName>
                                        </p:attrNameLst>
                                      </p:cBhvr>
                                      <p:tavLst>
                                        <p:tav tm="0">
                                          <p:val>
                                            <p:fltVal val="0"/>
                                          </p:val>
                                        </p:tav>
                                        <p:tav tm="100000">
                                          <p:val>
                                            <p:strVal val="#ppt_w"/>
                                          </p:val>
                                        </p:tav>
                                      </p:tavLst>
                                    </p:anim>
                                    <p:anim calcmode="lin" valueType="num">
                                      <p:cBhvr>
                                        <p:cTn id="214" dur="500" fill="hold"/>
                                        <p:tgtEl>
                                          <p:spTgt spid="93"/>
                                        </p:tgtEl>
                                        <p:attrNameLst>
                                          <p:attrName>ppt_h</p:attrName>
                                        </p:attrNameLst>
                                      </p:cBhvr>
                                      <p:tavLst>
                                        <p:tav tm="0">
                                          <p:val>
                                            <p:strVal val="#ppt_h"/>
                                          </p:val>
                                        </p:tav>
                                        <p:tav tm="100000">
                                          <p:val>
                                            <p:strVal val="#ppt_h"/>
                                          </p:val>
                                        </p:tav>
                                      </p:tavLst>
                                    </p:anim>
                                  </p:childTnLst>
                                </p:cTn>
                              </p:par>
                              <p:par>
                                <p:cTn id="215" presetID="17" presetClass="entr" presetSubtype="10" fill="hold" grpId="0" nodeType="withEffect">
                                  <p:stCondLst>
                                    <p:cond delay="0"/>
                                  </p:stCondLst>
                                  <p:childTnLst>
                                    <p:set>
                                      <p:cBhvr>
                                        <p:cTn id="216" dur="1" fill="hold">
                                          <p:stCondLst>
                                            <p:cond delay="0"/>
                                          </p:stCondLst>
                                        </p:cTn>
                                        <p:tgtEl>
                                          <p:spTgt spid="92"/>
                                        </p:tgtEl>
                                        <p:attrNameLst>
                                          <p:attrName>style.visibility</p:attrName>
                                        </p:attrNameLst>
                                      </p:cBhvr>
                                      <p:to>
                                        <p:strVal val="visible"/>
                                      </p:to>
                                    </p:set>
                                    <p:anim calcmode="lin" valueType="num">
                                      <p:cBhvr>
                                        <p:cTn id="217" dur="500" fill="hold"/>
                                        <p:tgtEl>
                                          <p:spTgt spid="92"/>
                                        </p:tgtEl>
                                        <p:attrNameLst>
                                          <p:attrName>ppt_w</p:attrName>
                                        </p:attrNameLst>
                                      </p:cBhvr>
                                      <p:tavLst>
                                        <p:tav tm="0">
                                          <p:val>
                                            <p:fltVal val="0"/>
                                          </p:val>
                                        </p:tav>
                                        <p:tav tm="100000">
                                          <p:val>
                                            <p:strVal val="#ppt_w"/>
                                          </p:val>
                                        </p:tav>
                                      </p:tavLst>
                                    </p:anim>
                                    <p:anim calcmode="lin" valueType="num">
                                      <p:cBhvr>
                                        <p:cTn id="218" dur="500" fill="hold"/>
                                        <p:tgtEl>
                                          <p:spTgt spid="92"/>
                                        </p:tgtEl>
                                        <p:attrNameLst>
                                          <p:attrName>ppt_h</p:attrName>
                                        </p:attrNameLst>
                                      </p:cBhvr>
                                      <p:tavLst>
                                        <p:tav tm="0">
                                          <p:val>
                                            <p:strVal val="#ppt_h"/>
                                          </p:val>
                                        </p:tav>
                                        <p:tav tm="100000">
                                          <p:val>
                                            <p:strVal val="#ppt_h"/>
                                          </p:val>
                                        </p:tav>
                                      </p:tavLst>
                                    </p:anim>
                                  </p:childTnLst>
                                </p:cTn>
                              </p:par>
                            </p:childTnLst>
                          </p:cTn>
                        </p:par>
                      </p:childTnLst>
                    </p:cTn>
                  </p:par>
                  <p:par>
                    <p:cTn id="219" fill="hold">
                      <p:stCondLst>
                        <p:cond delay="indefinite"/>
                      </p:stCondLst>
                      <p:childTnLst>
                        <p:par>
                          <p:cTn id="220" fill="hold">
                            <p:stCondLst>
                              <p:cond delay="0"/>
                            </p:stCondLst>
                            <p:childTnLst>
                              <p:par>
                                <p:cTn id="221" presetID="12" presetClass="entr" presetSubtype="4" fill="hold" grpId="0" nodeType="clickEffect">
                                  <p:stCondLst>
                                    <p:cond delay="0"/>
                                  </p:stCondLst>
                                  <p:childTnLst>
                                    <p:set>
                                      <p:cBhvr>
                                        <p:cTn id="222" dur="1" fill="hold">
                                          <p:stCondLst>
                                            <p:cond delay="0"/>
                                          </p:stCondLst>
                                        </p:cTn>
                                        <p:tgtEl>
                                          <p:spTgt spid="95"/>
                                        </p:tgtEl>
                                        <p:attrNameLst>
                                          <p:attrName>style.visibility</p:attrName>
                                        </p:attrNameLst>
                                      </p:cBhvr>
                                      <p:to>
                                        <p:strVal val="visible"/>
                                      </p:to>
                                    </p:set>
                                    <p:anim calcmode="lin" valueType="num">
                                      <p:cBhvr additive="base">
                                        <p:cTn id="223" dur="1000"/>
                                        <p:tgtEl>
                                          <p:spTgt spid="95"/>
                                        </p:tgtEl>
                                        <p:attrNameLst>
                                          <p:attrName>ppt_y</p:attrName>
                                        </p:attrNameLst>
                                      </p:cBhvr>
                                      <p:tavLst>
                                        <p:tav tm="0">
                                          <p:val>
                                            <p:strVal val="#ppt_y+#ppt_h*1.125000"/>
                                          </p:val>
                                        </p:tav>
                                        <p:tav tm="100000">
                                          <p:val>
                                            <p:strVal val="#ppt_y"/>
                                          </p:val>
                                        </p:tav>
                                      </p:tavLst>
                                    </p:anim>
                                    <p:animEffect transition="in" filter="wipe(up)">
                                      <p:cBhvr>
                                        <p:cTn id="224" dur="10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8" grpId="0" animBg="1"/>
      <p:bldP spid="27" grpId="0"/>
      <p:bldP spid="28" grpId="0" animBg="1"/>
      <p:bldP spid="31" grpId="0"/>
      <p:bldP spid="33" grpId="0" animBg="1"/>
      <p:bldP spid="34" grpId="0"/>
      <p:bldP spid="37" grpId="0" animBg="1"/>
      <p:bldP spid="38" grpId="0"/>
      <p:bldP spid="46" grpId="0"/>
      <p:bldP spid="47" grpId="0" animBg="1"/>
      <p:bldP spid="48" grpId="0"/>
      <p:bldP spid="50" grpId="0" animBg="1"/>
      <p:bldP spid="52" grpId="0" animBg="1"/>
      <p:bldP spid="55" grpId="0" animBg="1"/>
      <p:bldP spid="56" grpId="0"/>
      <p:bldP spid="57" grpId="0" animBg="1"/>
      <p:bldP spid="59" grpId="0"/>
      <p:bldP spid="60" grpId="0"/>
      <p:bldP spid="61" grpId="0"/>
      <p:bldP spid="62" grpId="0"/>
      <p:bldP spid="66" grpId="0" animBg="1"/>
      <p:bldP spid="68" grpId="0"/>
      <p:bldP spid="69" grpId="0"/>
      <p:bldP spid="70" grpId="0"/>
      <p:bldP spid="71" grpId="0"/>
      <p:bldP spid="72" grpId="0"/>
      <p:bldP spid="76" grpId="0"/>
      <p:bldP spid="77" grpId="0" animBg="1"/>
      <p:bldP spid="78" grpId="0"/>
      <p:bldP spid="79" grpId="0" animBg="1"/>
      <p:bldP spid="80" grpId="0"/>
      <p:bldP spid="81" grpId="0" animBg="1"/>
      <p:bldP spid="82" grpId="0"/>
      <p:bldP spid="90" grpId="0"/>
      <p:bldP spid="91" grpId="0" animBg="1"/>
      <p:bldP spid="92" grpId="0"/>
      <p:bldP spid="93" grpId="0"/>
      <p:bldP spid="9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47649" y="210553"/>
            <a:ext cx="7610476" cy="541720"/>
          </a:xfrm>
        </p:spPr>
        <p:txBody>
          <a:bodyPr/>
          <a:lstStyle/>
          <a:p>
            <a:r>
              <a:rPr lang="it-IT" dirty="0"/>
              <a:t>L’iter autorizzativo – Il Benestare Urbanistico</a:t>
            </a:r>
          </a:p>
        </p:txBody>
      </p:sp>
      <p:sp>
        <p:nvSpPr>
          <p:cNvPr id="13" name="Segnaposto testo 3"/>
          <p:cNvSpPr txBox="1">
            <a:spLocks/>
          </p:cNvSpPr>
          <p:nvPr/>
        </p:nvSpPr>
        <p:spPr bwMode="auto">
          <a:xfrm>
            <a:off x="247649" y="842198"/>
            <a:ext cx="11167888" cy="396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82563" indent="-182563" algn="l" defTabSz="914400" rtl="0" eaLnBrk="1" latinLnBrk="0" hangingPunct="1">
              <a:lnSpc>
                <a:spcPct val="90000"/>
              </a:lnSpc>
              <a:spcBef>
                <a:spcPts val="1000"/>
              </a:spcBef>
              <a:buClr>
                <a:schemeClr val="tx2"/>
              </a:buClr>
              <a:buSzPct val="140000"/>
              <a:buFont typeface="Arial" panose="020B0604020202020204" pitchFamily="34" charset="0"/>
              <a:buChar char="•"/>
              <a:defRPr sz="2000" kern="1200">
                <a:solidFill>
                  <a:schemeClr val="tx1"/>
                </a:solidFill>
                <a:latin typeface="+mn-lt"/>
                <a:ea typeface="+mn-ea"/>
                <a:cs typeface="+mn-cs"/>
              </a:defRPr>
            </a:lvl1pPr>
            <a:lvl2pPr marL="628650" indent="-176213" algn="l" defTabSz="914400" rtl="0" eaLnBrk="1" latinLnBrk="0" hangingPunct="1">
              <a:lnSpc>
                <a:spcPct val="90000"/>
              </a:lnSpc>
              <a:spcBef>
                <a:spcPts val="500"/>
              </a:spcBef>
              <a:buClr>
                <a:schemeClr val="tx2"/>
              </a:buClr>
              <a:buSzPct val="140000"/>
              <a:buFont typeface="Arial" panose="020B0604020202020204" pitchFamily="34" charset="0"/>
              <a:buChar char="•"/>
              <a:tabLst>
                <a:tab pos="806450" algn="l"/>
              </a:tabLst>
              <a:defRPr sz="1800" kern="1200">
                <a:solidFill>
                  <a:schemeClr val="tx1"/>
                </a:solidFill>
                <a:latin typeface="+mn-lt"/>
                <a:ea typeface="+mn-ea"/>
                <a:cs typeface="+mn-cs"/>
              </a:defRPr>
            </a:lvl2pPr>
            <a:lvl3pPr marL="1076325" indent="-180975" algn="l" defTabSz="714375" rtl="0" eaLnBrk="1" latinLnBrk="0" hangingPunct="1">
              <a:lnSpc>
                <a:spcPct val="90000"/>
              </a:lnSpc>
              <a:spcBef>
                <a:spcPts val="500"/>
              </a:spcBef>
              <a:buClr>
                <a:schemeClr val="tx2"/>
              </a:buClr>
              <a:buSzPct val="140000"/>
              <a:buFont typeface="Arial" panose="020B0604020202020204" pitchFamily="34" charset="0"/>
              <a:buChar char="•"/>
              <a:defRPr sz="1600" kern="1200">
                <a:solidFill>
                  <a:schemeClr val="tx1"/>
                </a:solidFill>
                <a:latin typeface="+mn-lt"/>
                <a:ea typeface="+mn-ea"/>
                <a:cs typeface="+mn-cs"/>
              </a:defRPr>
            </a:lvl3pPr>
            <a:lvl4pPr marL="1524000" indent="-180975" algn="l" defTabSz="914400" rtl="0" eaLnBrk="1" latinLnBrk="0" hangingPunct="1">
              <a:lnSpc>
                <a:spcPct val="90000"/>
              </a:lnSpc>
              <a:spcBef>
                <a:spcPts val="500"/>
              </a:spcBef>
              <a:buClr>
                <a:schemeClr val="tx2"/>
              </a:buClr>
              <a:buSzPct val="140000"/>
              <a:buFont typeface="Arial" panose="020B0604020202020204" pitchFamily="34" charset="0"/>
              <a:buChar char="•"/>
              <a:defRPr sz="1400" kern="1200">
                <a:solidFill>
                  <a:schemeClr val="tx1"/>
                </a:solidFill>
                <a:latin typeface="+mn-lt"/>
                <a:ea typeface="+mn-ea"/>
                <a:cs typeface="+mn-cs"/>
              </a:defRPr>
            </a:lvl4pPr>
            <a:lvl5pPr marL="1971675" indent="-176213" algn="l" defTabSz="914400" rtl="0" eaLnBrk="1" latinLnBrk="0" hangingPunct="1">
              <a:lnSpc>
                <a:spcPct val="90000"/>
              </a:lnSpc>
              <a:spcBef>
                <a:spcPts val="500"/>
              </a:spcBef>
              <a:buClr>
                <a:schemeClr val="tx2"/>
              </a:buClr>
              <a:buSzPct val="140000"/>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dirty="0"/>
              <a:t>E’ stato richiesto alla </a:t>
            </a:r>
            <a:r>
              <a:rPr lang="it-IT" b="1" dirty="0">
                <a:effectLst>
                  <a:outerShdw blurRad="38100" dist="38100" dir="2700000" algn="tl">
                    <a:srgbClr val="000000">
                      <a:alpha val="43137"/>
                    </a:srgbClr>
                  </a:outerShdw>
                </a:effectLst>
              </a:rPr>
              <a:t>Regione Toscana</a:t>
            </a:r>
            <a:r>
              <a:rPr lang="it-IT" dirty="0"/>
              <a:t> il </a:t>
            </a:r>
            <a:r>
              <a:rPr lang="it-IT" b="1" dirty="0">
                <a:effectLst>
                  <a:outerShdw blurRad="38100" dist="38100" dir="2700000" algn="tl">
                    <a:srgbClr val="000000">
                      <a:alpha val="43137"/>
                    </a:srgbClr>
                  </a:outerShdw>
                </a:effectLst>
              </a:rPr>
              <a:t>Benestare Urbanistico </a:t>
            </a:r>
            <a:r>
              <a:rPr lang="it-IT" dirty="0"/>
              <a:t>come previsto dall’ art 25 legge 210/1985</a:t>
            </a:r>
          </a:p>
          <a:p>
            <a:pPr marL="0" indent="0">
              <a:buNone/>
            </a:pPr>
            <a:r>
              <a:rPr lang="it-IT" dirty="0"/>
              <a:t>  </a:t>
            </a:r>
          </a:p>
          <a:p>
            <a:endParaRPr lang="it-IT" dirty="0"/>
          </a:p>
        </p:txBody>
      </p:sp>
      <p:sp>
        <p:nvSpPr>
          <p:cNvPr id="8" name="Segnaposto testo 3"/>
          <p:cNvSpPr txBox="1">
            <a:spLocks/>
          </p:cNvSpPr>
          <p:nvPr/>
        </p:nvSpPr>
        <p:spPr bwMode="auto">
          <a:xfrm>
            <a:off x="247650" y="1347222"/>
            <a:ext cx="11336338" cy="1933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82563" indent="-182563" algn="l" defTabSz="914400" rtl="0" eaLnBrk="1" latinLnBrk="0" hangingPunct="1">
              <a:lnSpc>
                <a:spcPct val="90000"/>
              </a:lnSpc>
              <a:spcBef>
                <a:spcPts val="1000"/>
              </a:spcBef>
              <a:buClr>
                <a:schemeClr val="tx2"/>
              </a:buClr>
              <a:buSzPct val="140000"/>
              <a:buFont typeface="Arial" panose="020B0604020202020204" pitchFamily="34" charset="0"/>
              <a:buChar char="•"/>
              <a:defRPr sz="2000" kern="1200">
                <a:solidFill>
                  <a:schemeClr val="tx1"/>
                </a:solidFill>
                <a:latin typeface="+mn-lt"/>
                <a:ea typeface="+mn-ea"/>
                <a:cs typeface="+mn-cs"/>
              </a:defRPr>
            </a:lvl1pPr>
            <a:lvl2pPr marL="628650" indent="-176213" algn="l" defTabSz="914400" rtl="0" eaLnBrk="1" latinLnBrk="0" hangingPunct="1">
              <a:lnSpc>
                <a:spcPct val="90000"/>
              </a:lnSpc>
              <a:spcBef>
                <a:spcPts val="500"/>
              </a:spcBef>
              <a:buClr>
                <a:schemeClr val="tx2"/>
              </a:buClr>
              <a:buSzPct val="140000"/>
              <a:buFont typeface="Arial" panose="020B0604020202020204" pitchFamily="34" charset="0"/>
              <a:buChar char="•"/>
              <a:tabLst>
                <a:tab pos="806450" algn="l"/>
              </a:tabLst>
              <a:defRPr sz="1800" kern="1200">
                <a:solidFill>
                  <a:schemeClr val="tx1"/>
                </a:solidFill>
                <a:latin typeface="+mn-lt"/>
                <a:ea typeface="+mn-ea"/>
                <a:cs typeface="+mn-cs"/>
              </a:defRPr>
            </a:lvl2pPr>
            <a:lvl3pPr marL="1076325" indent="-180975" algn="l" defTabSz="714375" rtl="0" eaLnBrk="1" latinLnBrk="0" hangingPunct="1">
              <a:lnSpc>
                <a:spcPct val="90000"/>
              </a:lnSpc>
              <a:spcBef>
                <a:spcPts val="500"/>
              </a:spcBef>
              <a:buClr>
                <a:schemeClr val="tx2"/>
              </a:buClr>
              <a:buSzPct val="140000"/>
              <a:buFont typeface="Arial" panose="020B0604020202020204" pitchFamily="34" charset="0"/>
              <a:buChar char="•"/>
              <a:defRPr sz="1600" kern="1200">
                <a:solidFill>
                  <a:schemeClr val="tx1"/>
                </a:solidFill>
                <a:latin typeface="+mn-lt"/>
                <a:ea typeface="+mn-ea"/>
                <a:cs typeface="+mn-cs"/>
              </a:defRPr>
            </a:lvl3pPr>
            <a:lvl4pPr marL="1524000" indent="-180975" algn="l" defTabSz="914400" rtl="0" eaLnBrk="1" latinLnBrk="0" hangingPunct="1">
              <a:lnSpc>
                <a:spcPct val="90000"/>
              </a:lnSpc>
              <a:spcBef>
                <a:spcPts val="500"/>
              </a:spcBef>
              <a:buClr>
                <a:schemeClr val="tx2"/>
              </a:buClr>
              <a:buSzPct val="140000"/>
              <a:buFont typeface="Arial" panose="020B0604020202020204" pitchFamily="34" charset="0"/>
              <a:buChar char="•"/>
              <a:defRPr sz="1400" kern="1200">
                <a:solidFill>
                  <a:schemeClr val="tx1"/>
                </a:solidFill>
                <a:latin typeface="+mn-lt"/>
                <a:ea typeface="+mn-ea"/>
                <a:cs typeface="+mn-cs"/>
              </a:defRPr>
            </a:lvl4pPr>
            <a:lvl5pPr marL="1971675" indent="-176213" algn="l" defTabSz="914400" rtl="0" eaLnBrk="1" latinLnBrk="0" hangingPunct="1">
              <a:lnSpc>
                <a:spcPct val="90000"/>
              </a:lnSpc>
              <a:spcBef>
                <a:spcPts val="500"/>
              </a:spcBef>
              <a:buClr>
                <a:schemeClr val="tx2"/>
              </a:buClr>
              <a:buSzPct val="140000"/>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dirty="0"/>
              <a:t>Gli edifici oggetto di intervento sono soggetti a </a:t>
            </a:r>
            <a:r>
              <a:rPr lang="it-IT" b="1" dirty="0">
                <a:effectLst>
                  <a:outerShdw blurRad="38100" dist="38100" dir="2700000" algn="tl">
                    <a:srgbClr val="000000">
                      <a:alpha val="43137"/>
                    </a:srgbClr>
                  </a:outerShdw>
                </a:effectLst>
              </a:rPr>
              <a:t>vincoli urbanistici </a:t>
            </a:r>
            <a:r>
              <a:rPr lang="it-IT" dirty="0"/>
              <a:t>(artt. 21 e 23 NTA PRG 2014)</a:t>
            </a:r>
          </a:p>
          <a:p>
            <a:pPr marL="0" indent="0">
              <a:spcBef>
                <a:spcPts val="500"/>
              </a:spcBef>
              <a:buNone/>
            </a:pPr>
            <a:r>
              <a:rPr lang="it-IT" b="1" dirty="0"/>
              <a:t>Edifici</a:t>
            </a:r>
            <a:r>
              <a:rPr lang="it-IT" dirty="0"/>
              <a:t> </a:t>
            </a:r>
            <a:r>
              <a:rPr lang="it-IT" b="1" dirty="0"/>
              <a:t>classe 4 </a:t>
            </a:r>
          </a:p>
          <a:p>
            <a:pPr marL="0" indent="0">
              <a:lnSpc>
                <a:spcPct val="100000"/>
              </a:lnSpc>
              <a:spcBef>
                <a:spcPts val="0"/>
              </a:spcBef>
              <a:buNone/>
            </a:pPr>
            <a:r>
              <a:rPr lang="it-IT" sz="1400" i="1" dirty="0"/>
              <a:t>Edifici di particolare interesse documentario ed ambientale… Sono ammissibili solo gli interventi di recupero del patrimonio edilizio esistente</a:t>
            </a:r>
          </a:p>
          <a:p>
            <a:pPr marL="0" indent="0">
              <a:spcBef>
                <a:spcPts val="500"/>
              </a:spcBef>
              <a:buNone/>
            </a:pPr>
            <a:r>
              <a:rPr lang="it-IT" b="1" dirty="0"/>
              <a:t>Edifici Classe 6:</a:t>
            </a:r>
            <a:r>
              <a:rPr lang="it-IT" sz="2000" b="1" dirty="0"/>
              <a:t> </a:t>
            </a:r>
          </a:p>
          <a:p>
            <a:pPr marL="0" indent="0">
              <a:spcBef>
                <a:spcPts val="0"/>
              </a:spcBef>
              <a:buNone/>
            </a:pPr>
            <a:r>
              <a:rPr lang="it-IT" sz="1600" i="1" dirty="0"/>
              <a:t>edifici realizzati in epoca successiva a quella di formazione del tessuto edilizio…</a:t>
            </a:r>
            <a:endParaRPr lang="it-IT" sz="1600" dirty="0"/>
          </a:p>
        </p:txBody>
      </p:sp>
      <p:sp>
        <p:nvSpPr>
          <p:cNvPr id="10" name="Segnaposto testo 3"/>
          <p:cNvSpPr txBox="1">
            <a:spLocks/>
          </p:cNvSpPr>
          <p:nvPr/>
        </p:nvSpPr>
        <p:spPr bwMode="auto">
          <a:xfrm>
            <a:off x="247648" y="3017946"/>
            <a:ext cx="11554491" cy="2335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82563" indent="-182563" algn="l" defTabSz="914400" rtl="0" eaLnBrk="1" latinLnBrk="0" hangingPunct="1">
              <a:lnSpc>
                <a:spcPct val="90000"/>
              </a:lnSpc>
              <a:spcBef>
                <a:spcPts val="1000"/>
              </a:spcBef>
              <a:buClr>
                <a:schemeClr val="tx2"/>
              </a:buClr>
              <a:buSzPct val="140000"/>
              <a:buFont typeface="Arial" panose="020B0604020202020204" pitchFamily="34" charset="0"/>
              <a:buChar char="•"/>
              <a:defRPr sz="2000" kern="1200">
                <a:solidFill>
                  <a:schemeClr val="tx1"/>
                </a:solidFill>
                <a:latin typeface="+mn-lt"/>
                <a:ea typeface="+mn-ea"/>
                <a:cs typeface="+mn-cs"/>
              </a:defRPr>
            </a:lvl1pPr>
            <a:lvl2pPr marL="628650" indent="-176213" algn="l" defTabSz="914400" rtl="0" eaLnBrk="1" latinLnBrk="0" hangingPunct="1">
              <a:lnSpc>
                <a:spcPct val="90000"/>
              </a:lnSpc>
              <a:spcBef>
                <a:spcPts val="500"/>
              </a:spcBef>
              <a:buClr>
                <a:schemeClr val="tx2"/>
              </a:buClr>
              <a:buSzPct val="140000"/>
              <a:buFont typeface="Arial" panose="020B0604020202020204" pitchFamily="34" charset="0"/>
              <a:buChar char="•"/>
              <a:tabLst>
                <a:tab pos="806450" algn="l"/>
              </a:tabLst>
              <a:defRPr sz="1800" kern="1200">
                <a:solidFill>
                  <a:schemeClr val="tx1"/>
                </a:solidFill>
                <a:latin typeface="+mn-lt"/>
                <a:ea typeface="+mn-ea"/>
                <a:cs typeface="+mn-cs"/>
              </a:defRPr>
            </a:lvl2pPr>
            <a:lvl3pPr marL="1076325" indent="-180975" algn="l" defTabSz="714375" rtl="0" eaLnBrk="1" latinLnBrk="0" hangingPunct="1">
              <a:lnSpc>
                <a:spcPct val="90000"/>
              </a:lnSpc>
              <a:spcBef>
                <a:spcPts val="500"/>
              </a:spcBef>
              <a:buClr>
                <a:schemeClr val="tx2"/>
              </a:buClr>
              <a:buSzPct val="140000"/>
              <a:buFont typeface="Arial" panose="020B0604020202020204" pitchFamily="34" charset="0"/>
              <a:buChar char="•"/>
              <a:defRPr sz="1600" kern="1200">
                <a:solidFill>
                  <a:schemeClr val="tx1"/>
                </a:solidFill>
                <a:latin typeface="+mn-lt"/>
                <a:ea typeface="+mn-ea"/>
                <a:cs typeface="+mn-cs"/>
              </a:defRPr>
            </a:lvl3pPr>
            <a:lvl4pPr marL="1524000" indent="-180975" algn="l" defTabSz="914400" rtl="0" eaLnBrk="1" latinLnBrk="0" hangingPunct="1">
              <a:lnSpc>
                <a:spcPct val="90000"/>
              </a:lnSpc>
              <a:spcBef>
                <a:spcPts val="500"/>
              </a:spcBef>
              <a:buClr>
                <a:schemeClr val="tx2"/>
              </a:buClr>
              <a:buSzPct val="140000"/>
              <a:buFont typeface="Arial" panose="020B0604020202020204" pitchFamily="34" charset="0"/>
              <a:buChar char="•"/>
              <a:defRPr sz="1400" kern="1200">
                <a:solidFill>
                  <a:schemeClr val="tx1"/>
                </a:solidFill>
                <a:latin typeface="+mn-lt"/>
                <a:ea typeface="+mn-ea"/>
                <a:cs typeface="+mn-cs"/>
              </a:defRPr>
            </a:lvl4pPr>
            <a:lvl5pPr marL="1971675" indent="-176213" algn="l" defTabSz="914400" rtl="0" eaLnBrk="1" latinLnBrk="0" hangingPunct="1">
              <a:lnSpc>
                <a:spcPct val="90000"/>
              </a:lnSpc>
              <a:spcBef>
                <a:spcPts val="500"/>
              </a:spcBef>
              <a:buClr>
                <a:schemeClr val="tx2"/>
              </a:buClr>
              <a:buSzPct val="140000"/>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dirty="0"/>
              <a:t>Questo ha comportato una serie di prescrizioni in particolare da parte degli Uffici </a:t>
            </a:r>
            <a:r>
              <a:rPr lang="it-IT" b="1" dirty="0">
                <a:effectLst>
                  <a:outerShdw blurRad="38100" dist="38100" dir="2700000" algn="tl">
                    <a:srgbClr val="000000">
                      <a:alpha val="43137"/>
                    </a:srgbClr>
                  </a:outerShdw>
                </a:effectLst>
              </a:rPr>
              <a:t>Urbanistica</a:t>
            </a:r>
            <a:r>
              <a:rPr lang="it-IT" dirty="0"/>
              <a:t> e </a:t>
            </a:r>
            <a:r>
              <a:rPr lang="it-IT" b="1" dirty="0">
                <a:effectLst>
                  <a:outerShdw blurRad="38100" dist="38100" dir="2700000" algn="tl">
                    <a:srgbClr val="000000">
                      <a:alpha val="43137"/>
                    </a:srgbClr>
                  </a:outerShdw>
                </a:effectLst>
              </a:rPr>
              <a:t>Paesaggistica </a:t>
            </a:r>
            <a:r>
              <a:rPr lang="it-IT" dirty="0"/>
              <a:t>del Comune di Firenze e da parte della </a:t>
            </a:r>
            <a:r>
              <a:rPr lang="it-IT" b="1" dirty="0">
                <a:effectLst>
                  <a:outerShdw blurRad="38100" dist="38100" dir="2700000" algn="tl">
                    <a:srgbClr val="000000">
                      <a:alpha val="43137"/>
                    </a:srgbClr>
                  </a:outerShdw>
                </a:effectLst>
              </a:rPr>
              <a:t>Soprintendenza</a:t>
            </a:r>
            <a:r>
              <a:rPr lang="it-IT" dirty="0"/>
              <a:t>.</a:t>
            </a:r>
          </a:p>
          <a:p>
            <a:pPr marL="0" indent="0">
              <a:buNone/>
            </a:pPr>
            <a:r>
              <a:rPr lang="it-IT" dirty="0"/>
              <a:t>Quelle di maggior impatto sullo sviluppo della progettazione sono:</a:t>
            </a:r>
          </a:p>
          <a:p>
            <a:r>
              <a:rPr lang="it-IT" dirty="0"/>
              <a:t>Il mantenimento dell’involucro esterno inalterato</a:t>
            </a:r>
          </a:p>
          <a:p>
            <a:r>
              <a:rPr lang="it-IT" dirty="0"/>
              <a:t>L’impossibilità di installare pannelli fotovoltaici</a:t>
            </a:r>
          </a:p>
          <a:p>
            <a:r>
              <a:rPr lang="it-IT" dirty="0"/>
              <a:t>Necessità di realizzare un numero adeguato di parcheggi per non aggravare una zona già congestionata</a:t>
            </a:r>
          </a:p>
          <a:p>
            <a:endParaRPr lang="it-IT" dirty="0"/>
          </a:p>
          <a:p>
            <a:endParaRPr lang="it-IT" dirty="0"/>
          </a:p>
        </p:txBody>
      </p:sp>
      <p:sp>
        <p:nvSpPr>
          <p:cNvPr id="9" name="Segnaposto testo 3"/>
          <p:cNvSpPr txBox="1">
            <a:spLocks/>
          </p:cNvSpPr>
          <p:nvPr/>
        </p:nvSpPr>
        <p:spPr bwMode="auto">
          <a:xfrm>
            <a:off x="247649" y="5530525"/>
            <a:ext cx="11336340" cy="488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82563" indent="-182563" algn="l" defTabSz="914400" rtl="0" eaLnBrk="1" latinLnBrk="0" hangingPunct="1">
              <a:lnSpc>
                <a:spcPct val="90000"/>
              </a:lnSpc>
              <a:spcBef>
                <a:spcPts val="1000"/>
              </a:spcBef>
              <a:buClr>
                <a:schemeClr val="tx2"/>
              </a:buClr>
              <a:buSzPct val="140000"/>
              <a:buFont typeface="Arial" panose="020B0604020202020204" pitchFamily="34" charset="0"/>
              <a:buChar char="•"/>
              <a:defRPr sz="2000" kern="1200">
                <a:solidFill>
                  <a:schemeClr val="tx1"/>
                </a:solidFill>
                <a:latin typeface="+mn-lt"/>
                <a:ea typeface="+mn-ea"/>
                <a:cs typeface="+mn-cs"/>
              </a:defRPr>
            </a:lvl1pPr>
            <a:lvl2pPr marL="628650" indent="-176213" algn="l" defTabSz="914400" rtl="0" eaLnBrk="1" latinLnBrk="0" hangingPunct="1">
              <a:lnSpc>
                <a:spcPct val="90000"/>
              </a:lnSpc>
              <a:spcBef>
                <a:spcPts val="500"/>
              </a:spcBef>
              <a:buClr>
                <a:schemeClr val="tx2"/>
              </a:buClr>
              <a:buSzPct val="140000"/>
              <a:buFont typeface="Arial" panose="020B0604020202020204" pitchFamily="34" charset="0"/>
              <a:buChar char="•"/>
              <a:tabLst>
                <a:tab pos="806450" algn="l"/>
              </a:tabLst>
              <a:defRPr sz="1800" kern="1200">
                <a:solidFill>
                  <a:schemeClr val="tx1"/>
                </a:solidFill>
                <a:latin typeface="+mn-lt"/>
                <a:ea typeface="+mn-ea"/>
                <a:cs typeface="+mn-cs"/>
              </a:defRPr>
            </a:lvl2pPr>
            <a:lvl3pPr marL="1076325" indent="-180975" algn="l" defTabSz="714375" rtl="0" eaLnBrk="1" latinLnBrk="0" hangingPunct="1">
              <a:lnSpc>
                <a:spcPct val="90000"/>
              </a:lnSpc>
              <a:spcBef>
                <a:spcPts val="500"/>
              </a:spcBef>
              <a:buClr>
                <a:schemeClr val="tx2"/>
              </a:buClr>
              <a:buSzPct val="140000"/>
              <a:buFont typeface="Arial" panose="020B0604020202020204" pitchFamily="34" charset="0"/>
              <a:buChar char="•"/>
              <a:defRPr sz="1600" kern="1200">
                <a:solidFill>
                  <a:schemeClr val="tx1"/>
                </a:solidFill>
                <a:latin typeface="+mn-lt"/>
                <a:ea typeface="+mn-ea"/>
                <a:cs typeface="+mn-cs"/>
              </a:defRPr>
            </a:lvl3pPr>
            <a:lvl4pPr marL="1524000" indent="-180975" algn="l" defTabSz="914400" rtl="0" eaLnBrk="1" latinLnBrk="0" hangingPunct="1">
              <a:lnSpc>
                <a:spcPct val="90000"/>
              </a:lnSpc>
              <a:spcBef>
                <a:spcPts val="500"/>
              </a:spcBef>
              <a:buClr>
                <a:schemeClr val="tx2"/>
              </a:buClr>
              <a:buSzPct val="140000"/>
              <a:buFont typeface="Arial" panose="020B0604020202020204" pitchFamily="34" charset="0"/>
              <a:buChar char="•"/>
              <a:defRPr sz="1400" kern="1200">
                <a:solidFill>
                  <a:schemeClr val="tx1"/>
                </a:solidFill>
                <a:latin typeface="+mn-lt"/>
                <a:ea typeface="+mn-ea"/>
                <a:cs typeface="+mn-cs"/>
              </a:defRPr>
            </a:lvl4pPr>
            <a:lvl5pPr marL="1971675" indent="-176213" algn="l" defTabSz="914400" rtl="0" eaLnBrk="1" latinLnBrk="0" hangingPunct="1">
              <a:lnSpc>
                <a:spcPct val="90000"/>
              </a:lnSpc>
              <a:spcBef>
                <a:spcPts val="500"/>
              </a:spcBef>
              <a:buClr>
                <a:schemeClr val="tx2"/>
              </a:buClr>
              <a:buSzPct val="140000"/>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dirty="0"/>
              <a:t>E’ stato possibile aumentare  la </a:t>
            </a:r>
            <a:r>
              <a:rPr lang="it-IT" b="1" dirty="0">
                <a:effectLst>
                  <a:outerShdw blurRad="38100" dist="38100" dir="2700000" algn="tl">
                    <a:srgbClr val="000000">
                      <a:alpha val="43137"/>
                    </a:srgbClr>
                  </a:outerShdw>
                </a:effectLst>
              </a:rPr>
              <a:t>S.U.L. da circa 4.400 mq a circa 11.600 </a:t>
            </a:r>
            <a:r>
              <a:rPr lang="it-IT" dirty="0"/>
              <a:t>mq mediante la realizzazione di due solai in acciaio portati da telai anch’essi in acciaio indipendenti dalla struttura esistente.</a:t>
            </a:r>
          </a:p>
          <a:p>
            <a:endParaRPr lang="it-IT" dirty="0"/>
          </a:p>
          <a:p>
            <a:endParaRPr lang="it-IT" dirty="0"/>
          </a:p>
        </p:txBody>
      </p:sp>
      <p:pic>
        <p:nvPicPr>
          <p:cNvPr id="12" name="Immagine 11">
            <a:extLst>
              <a:ext uri="{FF2B5EF4-FFF2-40B4-BE49-F238E27FC236}">
                <a16:creationId xmlns:a16="http://schemas.microsoft.com/office/drawing/2014/main" id="{F9FDBE3B-9840-46BB-97B3-443C734F0D46}"/>
              </a:ext>
            </a:extLst>
          </p:cNvPr>
          <p:cNvPicPr>
            <a:picLocks noChangeAspect="1"/>
          </p:cNvPicPr>
          <p:nvPr/>
        </p:nvPicPr>
        <p:blipFill rotWithShape="1">
          <a:blip r:embed="rId2"/>
          <a:srcRect l="66982" t="51976" r="5665" b="39449"/>
          <a:stretch/>
        </p:blipFill>
        <p:spPr>
          <a:xfrm>
            <a:off x="2116788" y="6230186"/>
            <a:ext cx="2950163" cy="520199"/>
          </a:xfrm>
          <a:prstGeom prst="rect">
            <a:avLst/>
          </a:prstGeom>
        </p:spPr>
      </p:pic>
    </p:spTree>
    <p:extLst>
      <p:ext uri="{BB962C8B-B14F-4D97-AF65-F5344CB8AC3E}">
        <p14:creationId xmlns:p14="http://schemas.microsoft.com/office/powerpoint/2010/main" val="975953337"/>
      </p:ext>
    </p:extLst>
  </p:cSld>
  <p:clrMapOvr>
    <a:masterClrMapping/>
  </p:clrMapOvr>
  <p:transition spd="slow">
    <p:push/>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47649" y="210553"/>
            <a:ext cx="11257302" cy="541720"/>
          </a:xfrm>
        </p:spPr>
        <p:txBody>
          <a:bodyPr/>
          <a:lstStyle/>
          <a:p>
            <a:r>
              <a:rPr lang="it-IT" dirty="0"/>
              <a:t>L’iter autorizzativo – La Bonifica Ambientale </a:t>
            </a:r>
            <a:r>
              <a:rPr lang="it-IT" dirty="0" err="1"/>
              <a:t>Dlgs</a:t>
            </a:r>
            <a:r>
              <a:rPr lang="it-IT" dirty="0"/>
              <a:t> 152/2006</a:t>
            </a:r>
          </a:p>
        </p:txBody>
      </p:sp>
      <p:sp>
        <p:nvSpPr>
          <p:cNvPr id="11" name="Segnaposto testo 3"/>
          <p:cNvSpPr txBox="1">
            <a:spLocks/>
          </p:cNvSpPr>
          <p:nvPr/>
        </p:nvSpPr>
        <p:spPr bwMode="auto">
          <a:xfrm>
            <a:off x="187377" y="750553"/>
            <a:ext cx="11489962" cy="674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82563" indent="-182563" algn="l" defTabSz="914400" rtl="0" eaLnBrk="1" latinLnBrk="0" hangingPunct="1">
              <a:lnSpc>
                <a:spcPct val="90000"/>
              </a:lnSpc>
              <a:spcBef>
                <a:spcPts val="1000"/>
              </a:spcBef>
              <a:buClr>
                <a:schemeClr val="tx2"/>
              </a:buClr>
              <a:buSzPct val="140000"/>
              <a:buFont typeface="Arial" panose="020B0604020202020204" pitchFamily="34" charset="0"/>
              <a:buChar char="•"/>
              <a:defRPr sz="2000" kern="1200">
                <a:solidFill>
                  <a:schemeClr val="tx1"/>
                </a:solidFill>
                <a:latin typeface="+mn-lt"/>
                <a:ea typeface="+mn-ea"/>
                <a:cs typeface="+mn-cs"/>
              </a:defRPr>
            </a:lvl1pPr>
            <a:lvl2pPr marL="628650" indent="-176213" algn="l" defTabSz="914400" rtl="0" eaLnBrk="1" latinLnBrk="0" hangingPunct="1">
              <a:lnSpc>
                <a:spcPct val="90000"/>
              </a:lnSpc>
              <a:spcBef>
                <a:spcPts val="500"/>
              </a:spcBef>
              <a:buClr>
                <a:schemeClr val="tx2"/>
              </a:buClr>
              <a:buSzPct val="140000"/>
              <a:buFont typeface="Arial" panose="020B0604020202020204" pitchFamily="34" charset="0"/>
              <a:buChar char="•"/>
              <a:tabLst>
                <a:tab pos="806450" algn="l"/>
              </a:tabLst>
              <a:defRPr sz="1800" kern="1200">
                <a:solidFill>
                  <a:schemeClr val="tx1"/>
                </a:solidFill>
                <a:latin typeface="+mn-lt"/>
                <a:ea typeface="+mn-ea"/>
                <a:cs typeface="+mn-cs"/>
              </a:defRPr>
            </a:lvl2pPr>
            <a:lvl3pPr marL="1076325" indent="-180975" algn="l" defTabSz="714375" rtl="0" eaLnBrk="1" latinLnBrk="0" hangingPunct="1">
              <a:lnSpc>
                <a:spcPct val="90000"/>
              </a:lnSpc>
              <a:spcBef>
                <a:spcPts val="500"/>
              </a:spcBef>
              <a:buClr>
                <a:schemeClr val="tx2"/>
              </a:buClr>
              <a:buSzPct val="140000"/>
              <a:buFont typeface="Arial" panose="020B0604020202020204" pitchFamily="34" charset="0"/>
              <a:buChar char="•"/>
              <a:defRPr sz="1600" kern="1200">
                <a:solidFill>
                  <a:schemeClr val="tx1"/>
                </a:solidFill>
                <a:latin typeface="+mn-lt"/>
                <a:ea typeface="+mn-ea"/>
                <a:cs typeface="+mn-cs"/>
              </a:defRPr>
            </a:lvl3pPr>
            <a:lvl4pPr marL="1524000" indent="-180975" algn="l" defTabSz="914400" rtl="0" eaLnBrk="1" latinLnBrk="0" hangingPunct="1">
              <a:lnSpc>
                <a:spcPct val="90000"/>
              </a:lnSpc>
              <a:spcBef>
                <a:spcPts val="500"/>
              </a:spcBef>
              <a:buClr>
                <a:schemeClr val="tx2"/>
              </a:buClr>
              <a:buSzPct val="140000"/>
              <a:buFont typeface="Arial" panose="020B0604020202020204" pitchFamily="34" charset="0"/>
              <a:buChar char="•"/>
              <a:defRPr sz="1400" kern="1200">
                <a:solidFill>
                  <a:schemeClr val="tx1"/>
                </a:solidFill>
                <a:latin typeface="+mn-lt"/>
                <a:ea typeface="+mn-ea"/>
                <a:cs typeface="+mn-cs"/>
              </a:defRPr>
            </a:lvl4pPr>
            <a:lvl5pPr marL="1971675" indent="-176213" algn="l" defTabSz="914400" rtl="0" eaLnBrk="1" latinLnBrk="0" hangingPunct="1">
              <a:lnSpc>
                <a:spcPct val="90000"/>
              </a:lnSpc>
              <a:spcBef>
                <a:spcPts val="500"/>
              </a:spcBef>
              <a:buClr>
                <a:schemeClr val="tx2"/>
              </a:buClr>
              <a:buSzPct val="140000"/>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dirty="0"/>
              <a:t>Trattandosi di sito industriale è stato necessario redigere un </a:t>
            </a:r>
            <a:r>
              <a:rPr lang="it-IT" b="1" dirty="0">
                <a:effectLst>
                  <a:outerShdw blurRad="38100" dist="38100" dir="2700000" algn="tl">
                    <a:srgbClr val="000000">
                      <a:alpha val="43137"/>
                    </a:srgbClr>
                  </a:outerShdw>
                </a:effectLst>
              </a:rPr>
              <a:t>Progetto Operativo  di Bonifica </a:t>
            </a:r>
          </a:p>
          <a:p>
            <a:pPr marL="0" indent="0">
              <a:buNone/>
            </a:pPr>
            <a:r>
              <a:rPr lang="it-IT" dirty="0"/>
              <a:t>(approvato con DD n.202/2009 e DD n. 6554/2012)</a:t>
            </a:r>
          </a:p>
        </p:txBody>
      </p:sp>
      <p:sp>
        <p:nvSpPr>
          <p:cNvPr id="12" name="Segnaposto testo 3"/>
          <p:cNvSpPr txBox="1">
            <a:spLocks/>
          </p:cNvSpPr>
          <p:nvPr/>
        </p:nvSpPr>
        <p:spPr bwMode="auto">
          <a:xfrm>
            <a:off x="247649" y="1587360"/>
            <a:ext cx="11429690" cy="3097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82563" indent="-182563" algn="l" defTabSz="914400" rtl="0" eaLnBrk="1" latinLnBrk="0" hangingPunct="1">
              <a:lnSpc>
                <a:spcPct val="90000"/>
              </a:lnSpc>
              <a:spcBef>
                <a:spcPts val="1000"/>
              </a:spcBef>
              <a:buClr>
                <a:schemeClr val="tx2"/>
              </a:buClr>
              <a:buSzPct val="140000"/>
              <a:buFont typeface="Arial" panose="020B0604020202020204" pitchFamily="34" charset="0"/>
              <a:buChar char="•"/>
              <a:defRPr sz="2000" kern="1200">
                <a:solidFill>
                  <a:schemeClr val="tx1"/>
                </a:solidFill>
                <a:latin typeface="+mn-lt"/>
                <a:ea typeface="+mn-ea"/>
                <a:cs typeface="+mn-cs"/>
              </a:defRPr>
            </a:lvl1pPr>
            <a:lvl2pPr marL="628650" indent="-176213" algn="l" defTabSz="914400" rtl="0" eaLnBrk="1" latinLnBrk="0" hangingPunct="1">
              <a:lnSpc>
                <a:spcPct val="90000"/>
              </a:lnSpc>
              <a:spcBef>
                <a:spcPts val="500"/>
              </a:spcBef>
              <a:buClr>
                <a:schemeClr val="tx2"/>
              </a:buClr>
              <a:buSzPct val="140000"/>
              <a:buFont typeface="Arial" panose="020B0604020202020204" pitchFamily="34" charset="0"/>
              <a:buChar char="•"/>
              <a:tabLst>
                <a:tab pos="806450" algn="l"/>
              </a:tabLst>
              <a:defRPr sz="1800" kern="1200">
                <a:solidFill>
                  <a:schemeClr val="tx1"/>
                </a:solidFill>
                <a:latin typeface="+mn-lt"/>
                <a:ea typeface="+mn-ea"/>
                <a:cs typeface="+mn-cs"/>
              </a:defRPr>
            </a:lvl2pPr>
            <a:lvl3pPr marL="1076325" indent="-180975" algn="l" defTabSz="714375" rtl="0" eaLnBrk="1" latinLnBrk="0" hangingPunct="1">
              <a:lnSpc>
                <a:spcPct val="90000"/>
              </a:lnSpc>
              <a:spcBef>
                <a:spcPts val="500"/>
              </a:spcBef>
              <a:buClr>
                <a:schemeClr val="tx2"/>
              </a:buClr>
              <a:buSzPct val="140000"/>
              <a:buFont typeface="Arial" panose="020B0604020202020204" pitchFamily="34" charset="0"/>
              <a:buChar char="•"/>
              <a:defRPr sz="1600" kern="1200">
                <a:solidFill>
                  <a:schemeClr val="tx1"/>
                </a:solidFill>
                <a:latin typeface="+mn-lt"/>
                <a:ea typeface="+mn-ea"/>
                <a:cs typeface="+mn-cs"/>
              </a:defRPr>
            </a:lvl3pPr>
            <a:lvl4pPr marL="1524000" indent="-180975" algn="l" defTabSz="914400" rtl="0" eaLnBrk="1" latinLnBrk="0" hangingPunct="1">
              <a:lnSpc>
                <a:spcPct val="90000"/>
              </a:lnSpc>
              <a:spcBef>
                <a:spcPts val="500"/>
              </a:spcBef>
              <a:buClr>
                <a:schemeClr val="tx2"/>
              </a:buClr>
              <a:buSzPct val="140000"/>
              <a:buFont typeface="Arial" panose="020B0604020202020204" pitchFamily="34" charset="0"/>
              <a:buChar char="•"/>
              <a:defRPr sz="1400" kern="1200">
                <a:solidFill>
                  <a:schemeClr val="tx1"/>
                </a:solidFill>
                <a:latin typeface="+mn-lt"/>
                <a:ea typeface="+mn-ea"/>
                <a:cs typeface="+mn-cs"/>
              </a:defRPr>
            </a:lvl4pPr>
            <a:lvl5pPr marL="1971675" indent="-176213" algn="l" defTabSz="914400" rtl="0" eaLnBrk="1" latinLnBrk="0" hangingPunct="1">
              <a:lnSpc>
                <a:spcPct val="90000"/>
              </a:lnSpc>
              <a:spcBef>
                <a:spcPts val="500"/>
              </a:spcBef>
              <a:buClr>
                <a:schemeClr val="tx2"/>
              </a:buClr>
              <a:buSzPct val="140000"/>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dirty="0"/>
              <a:t>Il progetto approvato prevede:</a:t>
            </a:r>
          </a:p>
          <a:p>
            <a:r>
              <a:rPr lang="it-IT" dirty="0"/>
              <a:t>Il monitoraggio con cadenza semestrale delle acque sotterranee per 2 anni mediante l’installazione di due piezometri</a:t>
            </a:r>
          </a:p>
          <a:p>
            <a:r>
              <a:rPr lang="it-IT"/>
              <a:t>bonifica con </a:t>
            </a:r>
            <a:r>
              <a:rPr lang="it-IT" dirty="0"/>
              <a:t>asportazione del terreno mediante l’esecuzione di circa 600 micropali Ø 300 mm e L 12 m</a:t>
            </a:r>
          </a:p>
          <a:p>
            <a:r>
              <a:rPr lang="it-IT" dirty="0"/>
              <a:t>La messa in sicurezza mediante la stesura di telo in polietilene ad alta densità HPDE in modo da ridurre la permeabilità delle fondazioni ai vapori eventualmente provenienti dal terreno profondo in cui permarranno concentrazioni di idrocarburi superiori alla CSR</a:t>
            </a:r>
          </a:p>
          <a:p>
            <a:r>
              <a:rPr lang="it-IT" dirty="0"/>
              <a:t>Esclusione delle restanti aree previa istanza di svincolo presso gli uffici della Provincia di Firenze</a:t>
            </a:r>
          </a:p>
          <a:p>
            <a:endParaRPr lang="it-IT" dirty="0"/>
          </a:p>
        </p:txBody>
      </p:sp>
      <p:pic>
        <p:nvPicPr>
          <p:cNvPr id="7" name="Immagine 6">
            <a:extLst>
              <a:ext uri="{FF2B5EF4-FFF2-40B4-BE49-F238E27FC236}">
                <a16:creationId xmlns:a16="http://schemas.microsoft.com/office/drawing/2014/main" id="{2219347E-2873-4675-BA78-AFFD486166B6}"/>
              </a:ext>
            </a:extLst>
          </p:cNvPr>
          <p:cNvPicPr>
            <a:picLocks noChangeAspect="1"/>
          </p:cNvPicPr>
          <p:nvPr/>
        </p:nvPicPr>
        <p:blipFill rotWithShape="1">
          <a:blip r:embed="rId2"/>
          <a:srcRect l="66982" t="51976" r="5665" b="39449"/>
          <a:stretch/>
        </p:blipFill>
        <p:spPr>
          <a:xfrm>
            <a:off x="2116788" y="6230186"/>
            <a:ext cx="2950163" cy="520199"/>
          </a:xfrm>
          <a:prstGeom prst="rect">
            <a:avLst/>
          </a:prstGeom>
        </p:spPr>
      </p:pic>
    </p:spTree>
    <p:extLst>
      <p:ext uri="{BB962C8B-B14F-4D97-AF65-F5344CB8AC3E}">
        <p14:creationId xmlns:p14="http://schemas.microsoft.com/office/powerpoint/2010/main" val="3978465341"/>
      </p:ext>
    </p:extLst>
  </p:cSld>
  <p:clrMapOvr>
    <a:masterClrMapping/>
  </p:clrMapOvr>
  <p:transition spd="slow">
    <p:push/>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rotWithShape="1">
          <a:blip r:embed="rId2"/>
          <a:srcRect l="13267" t="9652" r="33265" b="21101"/>
          <a:stretch/>
        </p:blipFill>
        <p:spPr>
          <a:xfrm>
            <a:off x="2559308" y="477800"/>
            <a:ext cx="6977750" cy="5937001"/>
          </a:xfrm>
          <a:prstGeom prst="rect">
            <a:avLst/>
          </a:prstGeom>
        </p:spPr>
      </p:pic>
      <p:sp>
        <p:nvSpPr>
          <p:cNvPr id="8" name="Titolo 1"/>
          <p:cNvSpPr>
            <a:spLocks noGrp="1"/>
          </p:cNvSpPr>
          <p:nvPr>
            <p:ph type="title"/>
          </p:nvPr>
        </p:nvSpPr>
        <p:spPr>
          <a:xfrm>
            <a:off x="256885" y="0"/>
            <a:ext cx="11257302" cy="541720"/>
          </a:xfrm>
        </p:spPr>
        <p:txBody>
          <a:bodyPr/>
          <a:lstStyle/>
          <a:p>
            <a:r>
              <a:rPr lang="it-IT" dirty="0"/>
              <a:t>Pianta delle aree oggetto di bonifica e messa in sicurezza</a:t>
            </a:r>
          </a:p>
        </p:txBody>
      </p:sp>
      <p:sp>
        <p:nvSpPr>
          <p:cNvPr id="2" name="CasellaDiTesto 1"/>
          <p:cNvSpPr txBox="1"/>
          <p:nvPr/>
        </p:nvSpPr>
        <p:spPr>
          <a:xfrm>
            <a:off x="9102196" y="4102300"/>
            <a:ext cx="2869431" cy="707886"/>
          </a:xfrm>
          <a:prstGeom prst="rect">
            <a:avLst/>
          </a:prstGeom>
          <a:noFill/>
        </p:spPr>
        <p:txBody>
          <a:bodyPr wrap="square" rtlCol="0">
            <a:spAutoFit/>
          </a:bodyPr>
          <a:lstStyle/>
          <a:p>
            <a:r>
              <a:rPr lang="it-IT" sz="2000" dirty="0">
                <a:solidFill>
                  <a:srgbClr val="FF0000"/>
                </a:solidFill>
                <a:effectLst>
                  <a:outerShdw blurRad="38100" dist="38100" dir="2700000" algn="tl">
                    <a:srgbClr val="000000">
                      <a:alpha val="43137"/>
                    </a:srgbClr>
                  </a:outerShdw>
                </a:effectLst>
              </a:rPr>
              <a:t>messa in sicurezza mediante telo HPDE</a:t>
            </a:r>
          </a:p>
        </p:txBody>
      </p:sp>
      <p:cxnSp>
        <p:nvCxnSpPr>
          <p:cNvPr id="4" name="Connettore 2 3"/>
          <p:cNvCxnSpPr/>
          <p:nvPr/>
        </p:nvCxnSpPr>
        <p:spPr>
          <a:xfrm flipH="1" flipV="1">
            <a:off x="7084291" y="2807640"/>
            <a:ext cx="2029766" cy="1610783"/>
          </a:xfrm>
          <a:prstGeom prst="straightConnector1">
            <a:avLst/>
          </a:prstGeom>
          <a:ln w="38100">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10" name="Connettore 2 9"/>
          <p:cNvCxnSpPr/>
          <p:nvPr/>
        </p:nvCxnSpPr>
        <p:spPr>
          <a:xfrm flipH="1">
            <a:off x="6606053" y="4443977"/>
            <a:ext cx="2508004" cy="1257262"/>
          </a:xfrm>
          <a:prstGeom prst="straightConnector1">
            <a:avLst/>
          </a:prstGeom>
          <a:ln w="38100">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12" name="Connettore 2 11"/>
          <p:cNvCxnSpPr/>
          <p:nvPr/>
        </p:nvCxnSpPr>
        <p:spPr>
          <a:xfrm flipH="1">
            <a:off x="6524978" y="5840328"/>
            <a:ext cx="2366859" cy="14278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3" name="CasellaDiTesto 12"/>
          <p:cNvSpPr txBox="1"/>
          <p:nvPr/>
        </p:nvSpPr>
        <p:spPr>
          <a:xfrm>
            <a:off x="8891837" y="5608556"/>
            <a:ext cx="2869431" cy="400110"/>
          </a:xfrm>
          <a:prstGeom prst="rect">
            <a:avLst/>
          </a:prstGeom>
          <a:noFill/>
        </p:spPr>
        <p:txBody>
          <a:bodyPr wrap="square" rtlCol="0">
            <a:spAutoFit/>
          </a:bodyPr>
          <a:lstStyle/>
          <a:p>
            <a:r>
              <a:rPr lang="it-IT" sz="2000" dirty="0">
                <a:solidFill>
                  <a:srgbClr val="FF0000"/>
                </a:solidFill>
                <a:effectLst>
                  <a:outerShdw blurRad="38100" dist="38100" dir="2700000" algn="tl">
                    <a:srgbClr val="000000">
                      <a:alpha val="43137"/>
                    </a:srgbClr>
                  </a:outerShdw>
                </a:effectLst>
              </a:rPr>
              <a:t>Bonifica con micropali</a:t>
            </a:r>
          </a:p>
        </p:txBody>
      </p:sp>
      <p:sp>
        <p:nvSpPr>
          <p:cNvPr id="17" name="CasellaDiTesto 16"/>
          <p:cNvSpPr txBox="1"/>
          <p:nvPr/>
        </p:nvSpPr>
        <p:spPr>
          <a:xfrm>
            <a:off x="9392687" y="539355"/>
            <a:ext cx="1867732" cy="707886"/>
          </a:xfrm>
          <a:prstGeom prst="rect">
            <a:avLst/>
          </a:prstGeom>
          <a:noFill/>
        </p:spPr>
        <p:txBody>
          <a:bodyPr wrap="square" rtlCol="0">
            <a:spAutoFit/>
          </a:bodyPr>
          <a:lstStyle/>
          <a:p>
            <a:r>
              <a:rPr lang="it-IT" sz="2000" dirty="0">
                <a:solidFill>
                  <a:srgbClr val="FF0000"/>
                </a:solidFill>
                <a:effectLst>
                  <a:outerShdw blurRad="38100" dist="38100" dir="2700000" algn="tl">
                    <a:srgbClr val="000000">
                      <a:alpha val="43137"/>
                    </a:srgbClr>
                  </a:outerShdw>
                </a:effectLst>
              </a:rPr>
              <a:t>Zona stoccaggio terre di scavo</a:t>
            </a:r>
          </a:p>
        </p:txBody>
      </p:sp>
      <p:cxnSp>
        <p:nvCxnSpPr>
          <p:cNvPr id="19" name="Connettore 2 18"/>
          <p:cNvCxnSpPr/>
          <p:nvPr/>
        </p:nvCxnSpPr>
        <p:spPr>
          <a:xfrm flipH="1">
            <a:off x="7860055" y="947855"/>
            <a:ext cx="197171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15" name="Immagine 14">
            <a:extLst>
              <a:ext uri="{FF2B5EF4-FFF2-40B4-BE49-F238E27FC236}">
                <a16:creationId xmlns:a16="http://schemas.microsoft.com/office/drawing/2014/main" id="{AA2171EC-472E-47E2-A3C4-D94170F27C34}"/>
              </a:ext>
            </a:extLst>
          </p:cNvPr>
          <p:cNvPicPr>
            <a:picLocks noChangeAspect="1"/>
          </p:cNvPicPr>
          <p:nvPr/>
        </p:nvPicPr>
        <p:blipFill rotWithShape="1">
          <a:blip r:embed="rId3"/>
          <a:srcRect l="66982" t="51976" r="5665" b="39449"/>
          <a:stretch/>
        </p:blipFill>
        <p:spPr>
          <a:xfrm>
            <a:off x="2116788" y="6230186"/>
            <a:ext cx="2950163" cy="520199"/>
          </a:xfrm>
          <a:prstGeom prst="rect">
            <a:avLst/>
          </a:prstGeom>
        </p:spPr>
      </p:pic>
    </p:spTree>
    <p:extLst>
      <p:ext uri="{BB962C8B-B14F-4D97-AF65-F5344CB8AC3E}">
        <p14:creationId xmlns:p14="http://schemas.microsoft.com/office/powerpoint/2010/main" val="326597567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10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1000"/>
                                        <p:tgtEl>
                                          <p:spTgt spid="4"/>
                                        </p:tgtEl>
                                      </p:cBhvr>
                                    </p:animEffect>
                                  </p:childTnLst>
                                </p:cTn>
                              </p:par>
                              <p:par>
                                <p:cTn id="11" presetID="9"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ssolve">
                                      <p:cBhvr>
                                        <p:cTn id="13" dur="10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ssolve">
                                      <p:cBhvr>
                                        <p:cTn id="18" dur="1000"/>
                                        <p:tgtEl>
                                          <p:spTgt spid="12"/>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dissolve">
                                      <p:cBhvr>
                                        <p:cTn id="21" dur="10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dissolve">
                                      <p:cBhvr>
                                        <p:cTn id="26" dur="1000"/>
                                        <p:tgtEl>
                                          <p:spTgt spid="17"/>
                                        </p:tgtEl>
                                      </p:cBhvr>
                                    </p:animEffect>
                                  </p:childTnLst>
                                </p:cTn>
                              </p:par>
                              <p:par>
                                <p:cTn id="27" presetID="9"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dissolve">
                                      <p:cBhvr>
                                        <p:cTn id="29"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7" grpId="0"/>
    </p:bldLst>
  </p:timing>
</p:sld>
</file>

<file path=ppt/theme/theme1.xml><?xml version="1.0" encoding="utf-8"?>
<a:theme xmlns:a="http://schemas.openxmlformats.org/drawingml/2006/main" name="Master Presentazione FSI">
  <a:themeElements>
    <a:clrScheme name="FS">
      <a:dk1>
        <a:srgbClr val="000000"/>
      </a:dk1>
      <a:lt1>
        <a:srgbClr val="FFFFFF"/>
      </a:lt1>
      <a:dk2>
        <a:srgbClr val="DC002E"/>
      </a:dk2>
      <a:lt2>
        <a:srgbClr val="717073"/>
      </a:lt2>
      <a:accent1>
        <a:srgbClr val="DC002E"/>
      </a:accent1>
      <a:accent2>
        <a:srgbClr val="006666"/>
      </a:accent2>
      <a:accent3>
        <a:srgbClr val="004687"/>
      </a:accent3>
      <a:accent4>
        <a:srgbClr val="F8B322"/>
      </a:accent4>
      <a:accent5>
        <a:srgbClr val="00BE7D"/>
      </a:accent5>
      <a:accent6>
        <a:srgbClr val="5A068C"/>
      </a:accent6>
      <a:hlink>
        <a:srgbClr val="E01F38"/>
      </a:hlink>
      <a:folHlink>
        <a:srgbClr val="E01F38"/>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ver 1 - Proiezione">
  <a:themeElements>
    <a:clrScheme name="FS">
      <a:dk1>
        <a:srgbClr val="000000"/>
      </a:dk1>
      <a:lt1>
        <a:srgbClr val="FFFFFF"/>
      </a:lt1>
      <a:dk2>
        <a:srgbClr val="DC002E"/>
      </a:dk2>
      <a:lt2>
        <a:srgbClr val="717073"/>
      </a:lt2>
      <a:accent1>
        <a:srgbClr val="DC002E"/>
      </a:accent1>
      <a:accent2>
        <a:srgbClr val="006666"/>
      </a:accent2>
      <a:accent3>
        <a:srgbClr val="004687"/>
      </a:accent3>
      <a:accent4>
        <a:srgbClr val="F8B322"/>
      </a:accent4>
      <a:accent5>
        <a:srgbClr val="00BE7D"/>
      </a:accent5>
      <a:accent6>
        <a:srgbClr val="5A068C"/>
      </a:accent6>
      <a:hlink>
        <a:srgbClr val="E01F38"/>
      </a:hlink>
      <a:folHlink>
        <a:srgbClr val="E01F38"/>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Indice">
  <a:themeElements>
    <a:clrScheme name="FS">
      <a:dk1>
        <a:srgbClr val="000000"/>
      </a:dk1>
      <a:lt1>
        <a:srgbClr val="FFFFFF"/>
      </a:lt1>
      <a:dk2>
        <a:srgbClr val="DC002E"/>
      </a:dk2>
      <a:lt2>
        <a:srgbClr val="717073"/>
      </a:lt2>
      <a:accent1>
        <a:srgbClr val="DC002E"/>
      </a:accent1>
      <a:accent2>
        <a:srgbClr val="006666"/>
      </a:accent2>
      <a:accent3>
        <a:srgbClr val="004687"/>
      </a:accent3>
      <a:accent4>
        <a:srgbClr val="F8B322"/>
      </a:accent4>
      <a:accent5>
        <a:srgbClr val="00BE7D"/>
      </a:accent5>
      <a:accent6>
        <a:srgbClr val="5A068C"/>
      </a:accent6>
      <a:hlink>
        <a:srgbClr val="E01F38"/>
      </a:hlink>
      <a:folHlink>
        <a:srgbClr val="E01F38"/>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Intermezzi e Fine">
  <a:themeElements>
    <a:clrScheme name="FS">
      <a:dk1>
        <a:srgbClr val="000000"/>
      </a:dk1>
      <a:lt1>
        <a:srgbClr val="FFFFFF"/>
      </a:lt1>
      <a:dk2>
        <a:srgbClr val="DC002E"/>
      </a:dk2>
      <a:lt2>
        <a:srgbClr val="717073"/>
      </a:lt2>
      <a:accent1>
        <a:srgbClr val="DC002E"/>
      </a:accent1>
      <a:accent2>
        <a:srgbClr val="006666"/>
      </a:accent2>
      <a:accent3>
        <a:srgbClr val="004687"/>
      </a:accent3>
      <a:accent4>
        <a:srgbClr val="F8B322"/>
      </a:accent4>
      <a:accent5>
        <a:srgbClr val="00BE7D"/>
      </a:accent5>
      <a:accent6>
        <a:srgbClr val="5A068C"/>
      </a:accent6>
      <a:hlink>
        <a:srgbClr val="E01F38"/>
      </a:hlink>
      <a:folHlink>
        <a:srgbClr val="E01F38"/>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8965</TotalTime>
  <Words>692</Words>
  <Application>Microsoft Office PowerPoint</Application>
  <PresentationFormat>Widescreen</PresentationFormat>
  <Paragraphs>103</Paragraphs>
  <Slides>15</Slides>
  <Notes>0</Notes>
  <HiddenSlides>0</HiddenSlides>
  <MMClips>0</MMClips>
  <ScaleCrop>false</ScaleCrop>
  <HeadingPairs>
    <vt:vector size="6" baseType="variant">
      <vt:variant>
        <vt:lpstr>Caratteri utilizzati</vt:lpstr>
      </vt:variant>
      <vt:variant>
        <vt:i4>2</vt:i4>
      </vt:variant>
      <vt:variant>
        <vt:lpstr>Tema</vt:lpstr>
      </vt:variant>
      <vt:variant>
        <vt:i4>4</vt:i4>
      </vt:variant>
      <vt:variant>
        <vt:lpstr>Titoli diapositive</vt:lpstr>
      </vt:variant>
      <vt:variant>
        <vt:i4>15</vt:i4>
      </vt:variant>
    </vt:vector>
  </HeadingPairs>
  <TitlesOfParts>
    <vt:vector size="21" baseType="lpstr">
      <vt:lpstr>Arial</vt:lpstr>
      <vt:lpstr>Calibri</vt:lpstr>
      <vt:lpstr>Master Presentazione FSI</vt:lpstr>
      <vt:lpstr>Cover 1 - Proiezione</vt:lpstr>
      <vt:lpstr>Indice</vt:lpstr>
      <vt:lpstr>Intermezzi e Fine</vt:lpstr>
      <vt:lpstr>nuova vita alla ex - ‘‘Officina Motori FS’’   di Firenze Romito</vt:lpstr>
      <vt:lpstr>Problema</vt:lpstr>
      <vt:lpstr>Possibili Soluzioni</vt:lpstr>
      <vt:lpstr>Inserimento nel tessuto urbano</vt:lpstr>
      <vt:lpstr>Come era</vt:lpstr>
      <vt:lpstr>Attività e Tempi</vt:lpstr>
      <vt:lpstr>L’iter autorizzativo – Il Benestare Urbanistico</vt:lpstr>
      <vt:lpstr>L’iter autorizzativo – La Bonifica Ambientale Dlgs 152/2006</vt:lpstr>
      <vt:lpstr>Pianta delle aree oggetto di bonifica e messa in sicurezza</vt:lpstr>
      <vt:lpstr>La Progettazione</vt:lpstr>
      <vt:lpstr>Modello tridimensionale - Prospetti</vt:lpstr>
      <vt:lpstr>Modello Tridimensionale –Interni</vt:lpstr>
      <vt:lpstr>Pianta</vt:lpstr>
      <vt:lpstr>Sezioni</vt:lpstr>
      <vt:lpstr>Siete tutti invitati all’inaugurazione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Windows User</dc:creator>
  <cp:lastModifiedBy>PETRALLI SIMONE</cp:lastModifiedBy>
  <cp:revision>841</cp:revision>
  <cp:lastPrinted>2019-11-26T08:50:08Z</cp:lastPrinted>
  <dcterms:created xsi:type="dcterms:W3CDTF">2018-02-19T10:27:02Z</dcterms:created>
  <dcterms:modified xsi:type="dcterms:W3CDTF">2019-12-15T20:53:31Z</dcterms:modified>
</cp:coreProperties>
</file>